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94" r:id="rId2"/>
    <p:sldId id="423" r:id="rId3"/>
    <p:sldId id="425" r:id="rId4"/>
    <p:sldId id="424" r:id="rId5"/>
    <p:sldId id="599" r:id="rId6"/>
    <p:sldId id="590" r:id="rId7"/>
    <p:sldId id="427" r:id="rId8"/>
    <p:sldId id="426" r:id="rId9"/>
    <p:sldId id="602" r:id="rId10"/>
    <p:sldId id="263" r:id="rId11"/>
    <p:sldId id="264" r:id="rId12"/>
    <p:sldId id="265" r:id="rId13"/>
    <p:sldId id="266" r:id="rId14"/>
    <p:sldId id="595" r:id="rId15"/>
    <p:sldId id="591" r:id="rId16"/>
    <p:sldId id="325" r:id="rId17"/>
    <p:sldId id="600" r:id="rId18"/>
    <p:sldId id="601" r:id="rId19"/>
    <p:sldId id="603" r:id="rId20"/>
    <p:sldId id="592" r:id="rId21"/>
    <p:sldId id="604" r:id="rId22"/>
    <p:sldId id="596" r:id="rId23"/>
    <p:sldId id="598" r:id="rId24"/>
    <p:sldId id="413" r:id="rId25"/>
    <p:sldId id="302" r:id="rId26"/>
    <p:sldId id="303" r:id="rId27"/>
    <p:sldId id="259" r:id="rId28"/>
    <p:sldId id="260" r:id="rId29"/>
    <p:sldId id="277" r:id="rId30"/>
    <p:sldId id="285" r:id="rId31"/>
    <p:sldId id="314" r:id="rId32"/>
    <p:sldId id="313" r:id="rId33"/>
    <p:sldId id="315" r:id="rId34"/>
  </p:sldIdLst>
  <p:sldSz cx="12192000" cy="6858000"/>
  <p:notesSz cx="6858000" cy="9144000"/>
  <p:embeddedFontLst>
    <p:embeddedFont>
      <p:font typeface="Arial Black" panose="020B0A04020102020204" pitchFamily="34" charset="0"/>
      <p:bold r:id="rId37"/>
    </p:embeddedFont>
    <p:embeddedFont>
      <p:font typeface="Arial Nova Light" panose="020B0304020202020204" pitchFamily="34" charset="0"/>
      <p:regular r:id="rId38"/>
      <p:italic r:id="rId39"/>
    </p:embeddedFont>
    <p:embeddedFont>
      <p:font typeface="Noto Mono" panose="020B0609030804020204" pitchFamily="49" charset="0"/>
      <p:regular r:id="rId40"/>
    </p:embeddedFont>
    <p:embeddedFont>
      <p:font typeface="Noto Sans" panose="020B0502040504020204" pitchFamily="34" charset="0"/>
      <p:regular r:id="rId41"/>
      <p:bold r:id="rId42"/>
      <p:italic r:id="rId43"/>
      <p:bold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16315A"/>
    <a:srgbClr val="0D203D"/>
    <a:srgbClr val="E6E7E8"/>
    <a:srgbClr val="0D2035"/>
    <a:srgbClr val="0D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4" autoAdjust="0"/>
    <p:restoredTop sz="96556" autoAdjust="0"/>
  </p:normalViewPr>
  <p:slideViewPr>
    <p:cSldViewPr snapToGrid="0" snapToObjects="1">
      <p:cViewPr>
        <p:scale>
          <a:sx n="75" d="100"/>
          <a:sy n="75" d="100"/>
        </p:scale>
        <p:origin x="1344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0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Lines of Code = 295K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Lines of Code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592-4BAA-9AA2-E995797F4D0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592-4BAA-9AA2-E995797F4D05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5-F592-4BAA-9AA2-E995797F4D05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592-4BAA-9AA2-E995797F4D05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B4-40C0-97E4-E350AA76B8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source (scala + java)</c:v>
                </c:pt>
                <c:pt idx="1">
                  <c:v>unit tests(scala)</c:v>
                </c:pt>
                <c:pt idx="2">
                  <c:v>test suite (tdml, xsd, scala)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107074</c:v>
                </c:pt>
                <c:pt idx="1">
                  <c:v>44291</c:v>
                </c:pt>
                <c:pt idx="2">
                  <c:v>138850</c:v>
                </c:pt>
                <c:pt idx="3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92-4BAA-9AA2-E995797F4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D5F78-AC9E-4B07-A7D3-29C0DB536AB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866938-5F0D-4B38-ADC8-362B498336B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pcap</a:t>
          </a:r>
          <a:endParaRPr lang="en-US" sz="2000" b="1" dirty="0">
            <a:solidFill>
              <a:schemeClr val="tx1"/>
            </a:solidFill>
          </a:endParaRPr>
        </a:p>
      </dgm:t>
    </dgm:pt>
    <dgm:pt modelId="{80DD476D-648D-4B19-8641-72A7F442F2B2}" type="parTrans" cxnId="{BAC80716-4A5F-48A7-9AAC-49631C4837D9}">
      <dgm:prSet/>
      <dgm:spPr/>
      <dgm:t>
        <a:bodyPr/>
        <a:lstStyle/>
        <a:p>
          <a:endParaRPr lang="en-US" sz="1600"/>
        </a:p>
      </dgm:t>
    </dgm:pt>
    <dgm:pt modelId="{7866816F-12AF-4901-9CA1-99910A1E5CA6}" type="sibTrans" cxnId="{BAC80716-4A5F-48A7-9AAC-49631C4837D9}">
      <dgm:prSet/>
      <dgm:spPr/>
      <dgm:t>
        <a:bodyPr/>
        <a:lstStyle/>
        <a:p>
          <a:endParaRPr lang="en-US" sz="1600"/>
        </a:p>
      </dgm:t>
    </dgm:pt>
    <dgm:pt modelId="{DBE925B1-EDF9-486D-A0CD-31762DFC823E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global header</a:t>
          </a:r>
        </a:p>
      </dgm:t>
    </dgm:pt>
    <dgm:pt modelId="{CE7E8C77-92A9-4CE4-B072-C8E8C002A9C2}" type="parTrans" cxnId="{19602BD8-4897-4121-A45A-C362E9C1DA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10458A-2A75-486C-843B-ADE167A51A88}" type="sibTrans" cxnId="{19602BD8-4897-4121-A45A-C362E9C1DA6C}">
      <dgm:prSet/>
      <dgm:spPr/>
      <dgm:t>
        <a:bodyPr/>
        <a:lstStyle/>
        <a:p>
          <a:endParaRPr lang="en-US" sz="1600"/>
        </a:p>
      </dgm:t>
    </dgm:pt>
    <dgm:pt modelId="{8A475304-6260-44C6-B557-42AA365E41E3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packet</a:t>
          </a:r>
        </a:p>
      </dgm:t>
    </dgm:pt>
    <dgm:pt modelId="{3780768C-8D04-4240-8603-9C075DAB5A8F}" type="parTrans" cxnId="{5652E3F8-A059-4B56-8CE8-EE97A34F796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57F4A7-6EF2-4CC4-AB0D-6100995AB18A}" type="sibTrans" cxnId="{5652E3F8-A059-4B56-8CE8-EE97A34F7963}">
      <dgm:prSet/>
      <dgm:spPr/>
      <dgm:t>
        <a:bodyPr/>
        <a:lstStyle/>
        <a:p>
          <a:endParaRPr lang="en-US" sz="1600"/>
        </a:p>
      </dgm:t>
    </dgm:pt>
    <dgm:pt modelId="{15478E6C-B429-4F5C-904B-ACBCD324037A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F4DC6746-5393-4E8A-B5B5-CC464AFFCE7A}" type="parTrans" cxnId="{BF12D677-F167-4E78-A21B-793C9663EED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AC46B3-350B-4F4D-B152-C132B97747BA}" type="sibTrans" cxnId="{BF12D677-F167-4E78-A21B-793C9663EEDD}">
      <dgm:prSet/>
      <dgm:spPr/>
      <dgm:t>
        <a:bodyPr/>
        <a:lstStyle/>
        <a:p>
          <a:endParaRPr lang="en-US" sz="1600"/>
        </a:p>
      </dgm:t>
    </dgm:pt>
    <dgm:pt modelId="{F7CAD4AE-5108-4A11-9106-9A30450116E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  <a:endParaRPr lang="en-US" sz="2000" b="0" dirty="0">
            <a:solidFill>
              <a:schemeClr val="tx1"/>
            </a:solidFill>
          </a:endParaRPr>
        </a:p>
      </dgm:t>
    </dgm:pt>
    <dgm:pt modelId="{A91BA5E7-24B7-4924-AFCA-9A07D7AE5ED8}" type="parTrans" cxnId="{600E5DB0-63B9-476B-93D0-7E2AD4238F3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04E95DE-9D61-4F0D-9C11-41415DDCFFB2}" type="sibTrans" cxnId="{600E5DB0-63B9-476B-93D0-7E2AD4238F3E}">
      <dgm:prSet/>
      <dgm:spPr/>
      <dgm:t>
        <a:bodyPr/>
        <a:lstStyle/>
        <a:p>
          <a:endParaRPr lang="en-US" sz="1600"/>
        </a:p>
      </dgm:t>
    </dgm:pt>
    <dgm:pt modelId="{684F57EF-DACE-4E6F-95B3-99A0DA92039B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D212A096-FD1E-49A8-87D8-7635C50AD97A}" type="parTrans" cxnId="{6B9371B5-1F50-42F3-9BC0-69541D549FF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AB4A985-ECC1-498E-BD1C-4020AB25B66C}" type="sibTrans" cxnId="{6B9371B5-1F50-42F3-9BC0-69541D549FF3}">
      <dgm:prSet/>
      <dgm:spPr/>
      <dgm:t>
        <a:bodyPr/>
        <a:lstStyle/>
        <a:p>
          <a:endParaRPr lang="en-US" sz="1600"/>
        </a:p>
      </dgm:t>
    </dgm:pt>
    <dgm:pt modelId="{3982478B-BF6D-4E1A-9AFB-D66536FB26D4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header</a:t>
          </a:r>
        </a:p>
      </dgm:t>
    </dgm:pt>
    <dgm:pt modelId="{315632F7-671D-437A-9C98-3B2DC56B896D}" type="parTrans" cxnId="{F4790F96-E027-4956-B438-DCCEEC6B386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3DE880F-F342-492A-9C12-FBD61110D622}" type="sibTrans" cxnId="{F4790F96-E027-4956-B438-DCCEEC6B3869}">
      <dgm:prSet/>
      <dgm:spPr/>
      <dgm:t>
        <a:bodyPr/>
        <a:lstStyle/>
        <a:p>
          <a:endParaRPr lang="en-US" sz="1600"/>
        </a:p>
      </dgm:t>
    </dgm:pt>
    <dgm:pt modelId="{B5883816-82D3-4A72-B006-9BCD98F0454F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</a:t>
          </a:r>
          <a:endParaRPr lang="en-US" sz="2000" b="0" dirty="0">
            <a:solidFill>
              <a:schemeClr val="tx1"/>
            </a:solidFill>
          </a:endParaRPr>
        </a:p>
      </dgm:t>
    </dgm:pt>
    <dgm:pt modelId="{277957A8-8D83-4B68-B8B0-970D5FB49E9C}" type="sibTrans" cxnId="{AEBCF35B-681E-42D9-99F3-B5BAE786AA88}">
      <dgm:prSet/>
      <dgm:spPr/>
      <dgm:t>
        <a:bodyPr/>
        <a:lstStyle/>
        <a:p>
          <a:endParaRPr lang="en-US" sz="1600"/>
        </a:p>
      </dgm:t>
    </dgm:pt>
    <dgm:pt modelId="{71F4297B-37EE-4072-89A8-A0FC088B8C9B}" type="parTrans" cxnId="{AEBCF35B-681E-42D9-99F3-B5BAE786AA8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82968B-AC90-4AF4-B17F-AEF8E0019A3C}" type="pres">
      <dgm:prSet presAssocID="{9B7D5F78-AC9E-4B07-A7D3-29C0DB536A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EAE8C-4C07-4153-A7DC-106F69141B92}" type="pres">
      <dgm:prSet presAssocID="{0E866938-5F0D-4B38-ADC8-362B498336B0}" presName="hierRoot1" presStyleCnt="0">
        <dgm:presLayoutVars>
          <dgm:hierBranch val="init"/>
        </dgm:presLayoutVars>
      </dgm:prSet>
      <dgm:spPr/>
    </dgm:pt>
    <dgm:pt modelId="{EEA50BC2-92EE-4DF8-8A00-2637B7FABADA}" type="pres">
      <dgm:prSet presAssocID="{0E866938-5F0D-4B38-ADC8-362B498336B0}" presName="rootComposite1" presStyleCnt="0"/>
      <dgm:spPr/>
    </dgm:pt>
    <dgm:pt modelId="{2D0445AC-08D9-48E9-9A8D-6235530C3CF9}" type="pres">
      <dgm:prSet presAssocID="{0E866938-5F0D-4B38-ADC8-362B498336B0}" presName="rootText1" presStyleLbl="node0" presStyleIdx="0" presStyleCnt="1" custLinFactNeighborX="26877" custLinFactNeighborY="-700">
        <dgm:presLayoutVars>
          <dgm:chPref val="3"/>
        </dgm:presLayoutVars>
      </dgm:prSet>
      <dgm:spPr/>
    </dgm:pt>
    <dgm:pt modelId="{893A9C5A-FD5F-4185-B3EC-E1CF3ED66116}" type="pres">
      <dgm:prSet presAssocID="{0E866938-5F0D-4B38-ADC8-362B498336B0}" presName="rootConnector1" presStyleLbl="node1" presStyleIdx="0" presStyleCnt="0"/>
      <dgm:spPr/>
    </dgm:pt>
    <dgm:pt modelId="{4166DC6E-B164-4BEA-A197-BA6E4335C159}" type="pres">
      <dgm:prSet presAssocID="{0E866938-5F0D-4B38-ADC8-362B498336B0}" presName="hierChild2" presStyleCnt="0"/>
      <dgm:spPr/>
    </dgm:pt>
    <dgm:pt modelId="{6BB61005-E707-4B3C-8CF9-F4D31CC1FA85}" type="pres">
      <dgm:prSet presAssocID="{CE7E8C77-92A9-4CE4-B072-C8E8C002A9C2}" presName="Name37" presStyleLbl="parChTrans1D2" presStyleIdx="0" presStyleCnt="2"/>
      <dgm:spPr/>
    </dgm:pt>
    <dgm:pt modelId="{FCF7C993-0301-455F-90D8-6330698D2F92}" type="pres">
      <dgm:prSet presAssocID="{DBE925B1-EDF9-486D-A0CD-31762DFC823E}" presName="hierRoot2" presStyleCnt="0">
        <dgm:presLayoutVars>
          <dgm:hierBranch val="init"/>
        </dgm:presLayoutVars>
      </dgm:prSet>
      <dgm:spPr/>
    </dgm:pt>
    <dgm:pt modelId="{BFC65601-F352-44EC-B5BB-600B36AC71D9}" type="pres">
      <dgm:prSet presAssocID="{DBE925B1-EDF9-486D-A0CD-31762DFC823E}" presName="rootComposite" presStyleCnt="0"/>
      <dgm:spPr/>
    </dgm:pt>
    <dgm:pt modelId="{F1A3D7D5-9B00-4BA3-8E70-D9278706EF50}" type="pres">
      <dgm:prSet presAssocID="{DBE925B1-EDF9-486D-A0CD-31762DFC823E}" presName="rootText" presStyleLbl="node2" presStyleIdx="0" presStyleCnt="2" custLinFactNeighborX="16903" custLinFactNeighborY="21397">
        <dgm:presLayoutVars>
          <dgm:chPref val="3"/>
        </dgm:presLayoutVars>
      </dgm:prSet>
      <dgm:spPr/>
    </dgm:pt>
    <dgm:pt modelId="{24668687-D1A1-4DD4-B0DA-007A2BFBB720}" type="pres">
      <dgm:prSet presAssocID="{DBE925B1-EDF9-486D-A0CD-31762DFC823E}" presName="rootConnector" presStyleLbl="node2" presStyleIdx="0" presStyleCnt="2"/>
      <dgm:spPr/>
    </dgm:pt>
    <dgm:pt modelId="{D032C161-DC3D-466E-A2DB-1048885181FA}" type="pres">
      <dgm:prSet presAssocID="{DBE925B1-EDF9-486D-A0CD-31762DFC823E}" presName="hierChild4" presStyleCnt="0"/>
      <dgm:spPr/>
    </dgm:pt>
    <dgm:pt modelId="{528540F8-48C8-4442-9E2A-826228874949}" type="pres">
      <dgm:prSet presAssocID="{F4DC6746-5393-4E8A-B5B5-CC464AFFCE7A}" presName="Name37" presStyleLbl="parChTrans1D3" presStyleIdx="0" presStyleCnt="5"/>
      <dgm:spPr/>
    </dgm:pt>
    <dgm:pt modelId="{2397EB6B-CDA5-4973-8E04-FA63031992AA}" type="pres">
      <dgm:prSet presAssocID="{15478E6C-B429-4F5C-904B-ACBCD324037A}" presName="hierRoot2" presStyleCnt="0">
        <dgm:presLayoutVars>
          <dgm:hierBranch val="init"/>
        </dgm:presLayoutVars>
      </dgm:prSet>
      <dgm:spPr/>
    </dgm:pt>
    <dgm:pt modelId="{1CCAFEC0-D932-4CC9-9F92-8F0100ED8C32}" type="pres">
      <dgm:prSet presAssocID="{15478E6C-B429-4F5C-904B-ACBCD324037A}" presName="rootComposite" presStyleCnt="0"/>
      <dgm:spPr/>
    </dgm:pt>
    <dgm:pt modelId="{DE2F1C30-7A51-4618-B83C-735CC3D3E5FA}" type="pres">
      <dgm:prSet presAssocID="{15478E6C-B429-4F5C-904B-ACBCD324037A}" presName="rootText" presStyleLbl="node3" presStyleIdx="0" presStyleCnt="5" custLinFactNeighborX="19040" custLinFactNeighborY="9240">
        <dgm:presLayoutVars>
          <dgm:chPref val="3"/>
        </dgm:presLayoutVars>
      </dgm:prSet>
      <dgm:spPr/>
    </dgm:pt>
    <dgm:pt modelId="{AE381924-D500-4ACB-A0A2-E0C4AD656D5E}" type="pres">
      <dgm:prSet presAssocID="{15478E6C-B429-4F5C-904B-ACBCD324037A}" presName="rootConnector" presStyleLbl="node3" presStyleIdx="0" presStyleCnt="5"/>
      <dgm:spPr/>
    </dgm:pt>
    <dgm:pt modelId="{CBE477AC-E7A3-4C64-96DA-24BC3DEBE332}" type="pres">
      <dgm:prSet presAssocID="{15478E6C-B429-4F5C-904B-ACBCD324037A}" presName="hierChild4" presStyleCnt="0"/>
      <dgm:spPr/>
    </dgm:pt>
    <dgm:pt modelId="{34D83D4B-BD39-49FF-842D-5570D0FA5D22}" type="pres">
      <dgm:prSet presAssocID="{15478E6C-B429-4F5C-904B-ACBCD324037A}" presName="hierChild5" presStyleCnt="0"/>
      <dgm:spPr/>
    </dgm:pt>
    <dgm:pt modelId="{469BB9E9-9512-456C-A130-6F0F7776D9B6}" type="pres">
      <dgm:prSet presAssocID="{A91BA5E7-24B7-4924-AFCA-9A07D7AE5ED8}" presName="Name37" presStyleLbl="parChTrans1D3" presStyleIdx="1" presStyleCnt="5"/>
      <dgm:spPr/>
    </dgm:pt>
    <dgm:pt modelId="{ECF83209-A941-4EE5-AA2B-80F65C5DA018}" type="pres">
      <dgm:prSet presAssocID="{F7CAD4AE-5108-4A11-9106-9A30450116E0}" presName="hierRoot2" presStyleCnt="0">
        <dgm:presLayoutVars>
          <dgm:hierBranch val="init"/>
        </dgm:presLayoutVars>
      </dgm:prSet>
      <dgm:spPr/>
    </dgm:pt>
    <dgm:pt modelId="{EB44F018-A983-4499-B14D-103C01E110BF}" type="pres">
      <dgm:prSet presAssocID="{F7CAD4AE-5108-4A11-9106-9A30450116E0}" presName="rootComposite" presStyleCnt="0"/>
      <dgm:spPr/>
    </dgm:pt>
    <dgm:pt modelId="{0BA9F35F-69EF-4A36-B577-10F95E4822BF}" type="pres">
      <dgm:prSet presAssocID="{F7CAD4AE-5108-4A11-9106-9A30450116E0}" presName="rootText" presStyleLbl="node3" presStyleIdx="1" presStyleCnt="5" custLinFactNeighborX="19040" custLinFactNeighborY="6940">
        <dgm:presLayoutVars>
          <dgm:chPref val="3"/>
        </dgm:presLayoutVars>
      </dgm:prSet>
      <dgm:spPr/>
    </dgm:pt>
    <dgm:pt modelId="{A6B6F53A-BB55-4B7F-9C94-0097B2741DA9}" type="pres">
      <dgm:prSet presAssocID="{F7CAD4AE-5108-4A11-9106-9A30450116E0}" presName="rootConnector" presStyleLbl="node3" presStyleIdx="1" presStyleCnt="5"/>
      <dgm:spPr/>
    </dgm:pt>
    <dgm:pt modelId="{C67C635C-1C59-42E2-B560-FE5AD812884F}" type="pres">
      <dgm:prSet presAssocID="{F7CAD4AE-5108-4A11-9106-9A30450116E0}" presName="hierChild4" presStyleCnt="0"/>
      <dgm:spPr/>
    </dgm:pt>
    <dgm:pt modelId="{29D42A73-5BBB-478F-BF29-FADC3E8BB638}" type="pres">
      <dgm:prSet presAssocID="{F7CAD4AE-5108-4A11-9106-9A30450116E0}" presName="hierChild5" presStyleCnt="0"/>
      <dgm:spPr/>
    </dgm:pt>
    <dgm:pt modelId="{E583905A-0877-45DC-BF19-992D025D062A}" type="pres">
      <dgm:prSet presAssocID="{D212A096-FD1E-49A8-87D8-7635C50AD97A}" presName="Name37" presStyleLbl="parChTrans1D3" presStyleIdx="2" presStyleCnt="5"/>
      <dgm:spPr/>
    </dgm:pt>
    <dgm:pt modelId="{3FF2B6A9-14CC-4607-AF82-38F07895ECD5}" type="pres">
      <dgm:prSet presAssocID="{684F57EF-DACE-4E6F-95B3-99A0DA92039B}" presName="hierRoot2" presStyleCnt="0">
        <dgm:presLayoutVars>
          <dgm:hierBranch val="init"/>
        </dgm:presLayoutVars>
      </dgm:prSet>
      <dgm:spPr/>
    </dgm:pt>
    <dgm:pt modelId="{D1957BEB-AFB1-49F5-ADF6-A87F3BB0457B}" type="pres">
      <dgm:prSet presAssocID="{684F57EF-DACE-4E6F-95B3-99A0DA92039B}" presName="rootComposite" presStyleCnt="0"/>
      <dgm:spPr/>
    </dgm:pt>
    <dgm:pt modelId="{0164A016-CCF2-4485-9A4E-41DDDAC5ADAE}" type="pres">
      <dgm:prSet presAssocID="{684F57EF-DACE-4E6F-95B3-99A0DA92039B}" presName="rootText" presStyleLbl="node3" presStyleIdx="2" presStyleCnt="5" custLinFactNeighborX="19040" custLinFactNeighborY="4640">
        <dgm:presLayoutVars>
          <dgm:chPref val="3"/>
        </dgm:presLayoutVars>
      </dgm:prSet>
      <dgm:spPr/>
    </dgm:pt>
    <dgm:pt modelId="{CFC7674E-DB42-4DEE-A962-195BAC9FCB89}" type="pres">
      <dgm:prSet presAssocID="{684F57EF-DACE-4E6F-95B3-99A0DA92039B}" presName="rootConnector" presStyleLbl="node3" presStyleIdx="2" presStyleCnt="5"/>
      <dgm:spPr/>
    </dgm:pt>
    <dgm:pt modelId="{FF22DB35-648E-448E-A929-EE7D0D9E55FF}" type="pres">
      <dgm:prSet presAssocID="{684F57EF-DACE-4E6F-95B3-99A0DA92039B}" presName="hierChild4" presStyleCnt="0"/>
      <dgm:spPr/>
    </dgm:pt>
    <dgm:pt modelId="{08D7B7B8-16B0-440D-ACA0-26EBFAF44EFD}" type="pres">
      <dgm:prSet presAssocID="{684F57EF-DACE-4E6F-95B3-99A0DA92039B}" presName="hierChild5" presStyleCnt="0"/>
      <dgm:spPr/>
    </dgm:pt>
    <dgm:pt modelId="{56FB4BB2-F416-439E-A9AA-75308706707B}" type="pres">
      <dgm:prSet presAssocID="{DBE925B1-EDF9-486D-A0CD-31762DFC823E}" presName="hierChild5" presStyleCnt="0"/>
      <dgm:spPr/>
    </dgm:pt>
    <dgm:pt modelId="{491D6CA4-FBFE-4ACF-8839-B592A23CD111}" type="pres">
      <dgm:prSet presAssocID="{3780768C-8D04-4240-8603-9C075DAB5A8F}" presName="Name37" presStyleLbl="parChTrans1D2" presStyleIdx="1" presStyleCnt="2"/>
      <dgm:spPr/>
    </dgm:pt>
    <dgm:pt modelId="{9AE3B6D4-1389-4223-8DCE-F48FFAA687B6}" type="pres">
      <dgm:prSet presAssocID="{8A475304-6260-44C6-B557-42AA365E41E3}" presName="hierRoot2" presStyleCnt="0">
        <dgm:presLayoutVars>
          <dgm:hierBranch val="init"/>
        </dgm:presLayoutVars>
      </dgm:prSet>
      <dgm:spPr/>
    </dgm:pt>
    <dgm:pt modelId="{02A4F58E-B053-4DF6-9ADB-609AD3A612A2}" type="pres">
      <dgm:prSet presAssocID="{8A475304-6260-44C6-B557-42AA365E41E3}" presName="rootComposite" presStyleCnt="0"/>
      <dgm:spPr/>
    </dgm:pt>
    <dgm:pt modelId="{D86B18EC-DAC3-4D7A-BD38-85E70D7A5CD7}" type="pres">
      <dgm:prSet presAssocID="{8A475304-6260-44C6-B557-42AA365E41E3}" presName="rootText" presStyleLbl="node2" presStyleIdx="1" presStyleCnt="2" custLinFactNeighborX="37623" custLinFactNeighborY="21397">
        <dgm:presLayoutVars>
          <dgm:chPref val="3"/>
        </dgm:presLayoutVars>
      </dgm:prSet>
      <dgm:spPr/>
    </dgm:pt>
    <dgm:pt modelId="{3C0CB6C4-C0F2-49AA-80BF-8C5187FF1C0E}" type="pres">
      <dgm:prSet presAssocID="{8A475304-6260-44C6-B557-42AA365E41E3}" presName="rootConnector" presStyleLbl="node2" presStyleIdx="1" presStyleCnt="2"/>
      <dgm:spPr/>
    </dgm:pt>
    <dgm:pt modelId="{B85DB66E-BB60-4118-899C-180237CCCDC4}" type="pres">
      <dgm:prSet presAssocID="{8A475304-6260-44C6-B557-42AA365E41E3}" presName="hierChild4" presStyleCnt="0"/>
      <dgm:spPr/>
    </dgm:pt>
    <dgm:pt modelId="{CB07EA16-C029-43B6-BC4F-C66D00189E82}" type="pres">
      <dgm:prSet presAssocID="{315632F7-671D-437A-9C98-3B2DC56B896D}" presName="Name37" presStyleLbl="parChTrans1D3" presStyleIdx="3" presStyleCnt="5"/>
      <dgm:spPr/>
    </dgm:pt>
    <dgm:pt modelId="{B3574171-26C7-4BCB-893E-F467495E20FB}" type="pres">
      <dgm:prSet presAssocID="{3982478B-BF6D-4E1A-9AFB-D66536FB26D4}" presName="hierRoot2" presStyleCnt="0">
        <dgm:presLayoutVars>
          <dgm:hierBranch val="init"/>
        </dgm:presLayoutVars>
      </dgm:prSet>
      <dgm:spPr/>
    </dgm:pt>
    <dgm:pt modelId="{CBDF0DFB-6388-4495-A37B-6C9F726A27E0}" type="pres">
      <dgm:prSet presAssocID="{3982478B-BF6D-4E1A-9AFB-D66536FB26D4}" presName="rootComposite" presStyleCnt="0"/>
      <dgm:spPr/>
    </dgm:pt>
    <dgm:pt modelId="{F9E11D87-D42F-41A1-BEA6-FFD9797C80DC}" type="pres">
      <dgm:prSet presAssocID="{3982478B-BF6D-4E1A-9AFB-D66536FB26D4}" presName="rootText" presStyleLbl="node3" presStyleIdx="3" presStyleCnt="5" custLinFactNeighborX="40211" custLinFactNeighborY="9240">
        <dgm:presLayoutVars>
          <dgm:chPref val="3"/>
        </dgm:presLayoutVars>
      </dgm:prSet>
      <dgm:spPr/>
    </dgm:pt>
    <dgm:pt modelId="{6A43308E-0356-40FD-81FD-77EE2AA25AB3}" type="pres">
      <dgm:prSet presAssocID="{3982478B-BF6D-4E1A-9AFB-D66536FB26D4}" presName="rootConnector" presStyleLbl="node3" presStyleIdx="3" presStyleCnt="5"/>
      <dgm:spPr/>
    </dgm:pt>
    <dgm:pt modelId="{56919C41-524A-4F8E-99B0-F7165C26241D}" type="pres">
      <dgm:prSet presAssocID="{3982478B-BF6D-4E1A-9AFB-D66536FB26D4}" presName="hierChild4" presStyleCnt="0"/>
      <dgm:spPr/>
    </dgm:pt>
    <dgm:pt modelId="{B650FEEF-6608-444D-B9F3-3759D31F9308}" type="pres">
      <dgm:prSet presAssocID="{3982478B-BF6D-4E1A-9AFB-D66536FB26D4}" presName="hierChild5" presStyleCnt="0"/>
      <dgm:spPr/>
    </dgm:pt>
    <dgm:pt modelId="{83BF1BEF-0E71-4190-8342-2BF4D8079981}" type="pres">
      <dgm:prSet presAssocID="{71F4297B-37EE-4072-89A8-A0FC088B8C9B}" presName="Name37" presStyleLbl="parChTrans1D3" presStyleIdx="4" presStyleCnt="5"/>
      <dgm:spPr/>
    </dgm:pt>
    <dgm:pt modelId="{8A70AE7A-D561-4E27-8734-923B1993E8A6}" type="pres">
      <dgm:prSet presAssocID="{B5883816-82D3-4A72-B006-9BCD98F0454F}" presName="hierRoot2" presStyleCnt="0">
        <dgm:presLayoutVars>
          <dgm:hierBranch val="init"/>
        </dgm:presLayoutVars>
      </dgm:prSet>
      <dgm:spPr/>
    </dgm:pt>
    <dgm:pt modelId="{12ECF017-7C56-465E-9B40-93977ABC3889}" type="pres">
      <dgm:prSet presAssocID="{B5883816-82D3-4A72-B006-9BCD98F0454F}" presName="rootComposite" presStyleCnt="0"/>
      <dgm:spPr/>
    </dgm:pt>
    <dgm:pt modelId="{A4BCB27F-DD32-4FA7-9728-12F4D9FE4BF6}" type="pres">
      <dgm:prSet presAssocID="{B5883816-82D3-4A72-B006-9BCD98F0454F}" presName="rootText" presStyleLbl="node3" presStyleIdx="4" presStyleCnt="5" custLinFactNeighborX="40211" custLinFactNeighborY="9786">
        <dgm:presLayoutVars>
          <dgm:chPref val="3"/>
        </dgm:presLayoutVars>
      </dgm:prSet>
      <dgm:spPr/>
    </dgm:pt>
    <dgm:pt modelId="{D2916845-3A43-4BA9-85FD-13A3ABA89901}" type="pres">
      <dgm:prSet presAssocID="{B5883816-82D3-4A72-B006-9BCD98F0454F}" presName="rootConnector" presStyleLbl="node3" presStyleIdx="4" presStyleCnt="5"/>
      <dgm:spPr/>
    </dgm:pt>
    <dgm:pt modelId="{82961629-42D1-406D-B575-6BEEB4AEFEA9}" type="pres">
      <dgm:prSet presAssocID="{B5883816-82D3-4A72-B006-9BCD98F0454F}" presName="hierChild4" presStyleCnt="0"/>
      <dgm:spPr/>
    </dgm:pt>
    <dgm:pt modelId="{08A22CB0-0710-44CA-936D-C375DFD16FAE}" type="pres">
      <dgm:prSet presAssocID="{B5883816-82D3-4A72-B006-9BCD98F0454F}" presName="hierChild5" presStyleCnt="0"/>
      <dgm:spPr/>
    </dgm:pt>
    <dgm:pt modelId="{36E3CCFC-3AC0-4BF5-A489-46F1A1EB4AF1}" type="pres">
      <dgm:prSet presAssocID="{8A475304-6260-44C6-B557-42AA365E41E3}" presName="hierChild5" presStyleCnt="0"/>
      <dgm:spPr/>
    </dgm:pt>
    <dgm:pt modelId="{9CE0F98D-6458-4364-964C-D05C5FDA633A}" type="pres">
      <dgm:prSet presAssocID="{0E866938-5F0D-4B38-ADC8-362B498336B0}" presName="hierChild3" presStyleCnt="0"/>
      <dgm:spPr/>
    </dgm:pt>
  </dgm:ptLst>
  <dgm:cxnLst>
    <dgm:cxn modelId="{B6F3CE09-A37F-4A18-8DA3-873099DBF899}" type="presOf" srcId="{15478E6C-B429-4F5C-904B-ACBCD324037A}" destId="{AE381924-D500-4ACB-A0A2-E0C4AD656D5E}" srcOrd="1" destOrd="0" presId="urn:microsoft.com/office/officeart/2005/8/layout/orgChart1"/>
    <dgm:cxn modelId="{BAC80716-4A5F-48A7-9AAC-49631C4837D9}" srcId="{9B7D5F78-AC9E-4B07-A7D3-29C0DB536AB8}" destId="{0E866938-5F0D-4B38-ADC8-362B498336B0}" srcOrd="0" destOrd="0" parTransId="{80DD476D-648D-4B19-8641-72A7F442F2B2}" sibTransId="{7866816F-12AF-4901-9CA1-99910A1E5CA6}"/>
    <dgm:cxn modelId="{78BA7E1C-047C-4B90-8944-F961812D1122}" type="presOf" srcId="{DBE925B1-EDF9-486D-A0CD-31762DFC823E}" destId="{F1A3D7D5-9B00-4BA3-8E70-D9278706EF50}" srcOrd="0" destOrd="0" presId="urn:microsoft.com/office/officeart/2005/8/layout/orgChart1"/>
    <dgm:cxn modelId="{3767E325-0A6A-44E9-91FB-7BC797BD5549}" type="presOf" srcId="{B5883816-82D3-4A72-B006-9BCD98F0454F}" destId="{D2916845-3A43-4BA9-85FD-13A3ABA89901}" srcOrd="1" destOrd="0" presId="urn:microsoft.com/office/officeart/2005/8/layout/orgChart1"/>
    <dgm:cxn modelId="{D31AFF36-C4CD-41E9-BCAA-50AAF4C791D5}" type="presOf" srcId="{684F57EF-DACE-4E6F-95B3-99A0DA92039B}" destId="{0164A016-CCF2-4485-9A4E-41DDDAC5ADAE}" srcOrd="0" destOrd="0" presId="urn:microsoft.com/office/officeart/2005/8/layout/orgChart1"/>
    <dgm:cxn modelId="{E2C7F538-574A-4D6A-9364-06009CA6FA44}" type="presOf" srcId="{A91BA5E7-24B7-4924-AFCA-9A07D7AE5ED8}" destId="{469BB9E9-9512-456C-A130-6F0F7776D9B6}" srcOrd="0" destOrd="0" presId="urn:microsoft.com/office/officeart/2005/8/layout/orgChart1"/>
    <dgm:cxn modelId="{AEBCF35B-681E-42D9-99F3-B5BAE786AA88}" srcId="{8A475304-6260-44C6-B557-42AA365E41E3}" destId="{B5883816-82D3-4A72-B006-9BCD98F0454F}" srcOrd="1" destOrd="0" parTransId="{71F4297B-37EE-4072-89A8-A0FC088B8C9B}" sibTransId="{277957A8-8D83-4B68-B8B0-970D5FB49E9C}"/>
    <dgm:cxn modelId="{B059CD63-768D-4386-8C39-31C8F280334F}" type="presOf" srcId="{F7CAD4AE-5108-4A11-9106-9A30450116E0}" destId="{0BA9F35F-69EF-4A36-B577-10F95E4822BF}" srcOrd="0" destOrd="0" presId="urn:microsoft.com/office/officeart/2005/8/layout/orgChart1"/>
    <dgm:cxn modelId="{A3DB7666-6C1F-41C8-B912-8B5210213F48}" type="presOf" srcId="{DBE925B1-EDF9-486D-A0CD-31762DFC823E}" destId="{24668687-D1A1-4DD4-B0DA-007A2BFBB720}" srcOrd="1" destOrd="0" presId="urn:microsoft.com/office/officeart/2005/8/layout/orgChart1"/>
    <dgm:cxn modelId="{2C342868-0376-4C47-8D28-433A5BB5BB50}" type="presOf" srcId="{D212A096-FD1E-49A8-87D8-7635C50AD97A}" destId="{E583905A-0877-45DC-BF19-992D025D062A}" srcOrd="0" destOrd="0" presId="urn:microsoft.com/office/officeart/2005/8/layout/orgChart1"/>
    <dgm:cxn modelId="{4366D968-3FB6-48BA-B33D-55DD98935828}" type="presOf" srcId="{B5883816-82D3-4A72-B006-9BCD98F0454F}" destId="{A4BCB27F-DD32-4FA7-9728-12F4D9FE4BF6}" srcOrd="0" destOrd="0" presId="urn:microsoft.com/office/officeart/2005/8/layout/orgChart1"/>
    <dgm:cxn modelId="{7D27DF6D-9102-428D-9066-89CBC0CEEA49}" type="presOf" srcId="{8A475304-6260-44C6-B557-42AA365E41E3}" destId="{3C0CB6C4-C0F2-49AA-80BF-8C5187FF1C0E}" srcOrd="1" destOrd="0" presId="urn:microsoft.com/office/officeart/2005/8/layout/orgChart1"/>
    <dgm:cxn modelId="{BF12D677-F167-4E78-A21B-793C9663EEDD}" srcId="{DBE925B1-EDF9-486D-A0CD-31762DFC823E}" destId="{15478E6C-B429-4F5C-904B-ACBCD324037A}" srcOrd="0" destOrd="0" parTransId="{F4DC6746-5393-4E8A-B5B5-CC464AFFCE7A}" sibTransId="{FEAC46B3-350B-4F4D-B152-C132B97747BA}"/>
    <dgm:cxn modelId="{2803587C-588B-46E1-94F2-B51FBE0337D6}" type="presOf" srcId="{CE7E8C77-92A9-4CE4-B072-C8E8C002A9C2}" destId="{6BB61005-E707-4B3C-8CF9-F4D31CC1FA85}" srcOrd="0" destOrd="0" presId="urn:microsoft.com/office/officeart/2005/8/layout/orgChart1"/>
    <dgm:cxn modelId="{ADBC0980-3547-4559-B863-9CF7F530F33C}" type="presOf" srcId="{8A475304-6260-44C6-B557-42AA365E41E3}" destId="{D86B18EC-DAC3-4D7A-BD38-85E70D7A5CD7}" srcOrd="0" destOrd="0" presId="urn:microsoft.com/office/officeart/2005/8/layout/orgChart1"/>
    <dgm:cxn modelId="{7A987589-D88F-4668-AC17-45A996893982}" type="presOf" srcId="{684F57EF-DACE-4E6F-95B3-99A0DA92039B}" destId="{CFC7674E-DB42-4DEE-A962-195BAC9FCB89}" srcOrd="1" destOrd="0" presId="urn:microsoft.com/office/officeart/2005/8/layout/orgChart1"/>
    <dgm:cxn modelId="{F61F068B-DCD6-42B7-B27D-914DB821693A}" type="presOf" srcId="{F4DC6746-5393-4E8A-B5B5-CC464AFFCE7A}" destId="{528540F8-48C8-4442-9E2A-826228874949}" srcOrd="0" destOrd="0" presId="urn:microsoft.com/office/officeart/2005/8/layout/orgChart1"/>
    <dgm:cxn modelId="{F4790F96-E027-4956-B438-DCCEEC6B3869}" srcId="{8A475304-6260-44C6-B557-42AA365E41E3}" destId="{3982478B-BF6D-4E1A-9AFB-D66536FB26D4}" srcOrd="0" destOrd="0" parTransId="{315632F7-671D-437A-9C98-3B2DC56B896D}" sibTransId="{63DE880F-F342-492A-9C12-FBD61110D622}"/>
    <dgm:cxn modelId="{B80156A0-697A-402D-B97F-F1CB7760143E}" type="presOf" srcId="{71F4297B-37EE-4072-89A8-A0FC088B8C9B}" destId="{83BF1BEF-0E71-4190-8342-2BF4D8079981}" srcOrd="0" destOrd="0" presId="urn:microsoft.com/office/officeart/2005/8/layout/orgChart1"/>
    <dgm:cxn modelId="{363C37A4-A1DD-4AE2-BDAC-F26BD419E13C}" type="presOf" srcId="{3780768C-8D04-4240-8603-9C075DAB5A8F}" destId="{491D6CA4-FBFE-4ACF-8839-B592A23CD111}" srcOrd="0" destOrd="0" presId="urn:microsoft.com/office/officeart/2005/8/layout/orgChart1"/>
    <dgm:cxn modelId="{75BC6AAB-481F-48EC-B76A-A6F99BAA0960}" type="presOf" srcId="{0E866938-5F0D-4B38-ADC8-362B498336B0}" destId="{2D0445AC-08D9-48E9-9A8D-6235530C3CF9}" srcOrd="0" destOrd="0" presId="urn:microsoft.com/office/officeart/2005/8/layout/orgChart1"/>
    <dgm:cxn modelId="{7EFC8EAF-4022-417F-8015-DAA70B488FA4}" type="presOf" srcId="{0E866938-5F0D-4B38-ADC8-362B498336B0}" destId="{893A9C5A-FD5F-4185-B3EC-E1CF3ED66116}" srcOrd="1" destOrd="0" presId="urn:microsoft.com/office/officeart/2005/8/layout/orgChart1"/>
    <dgm:cxn modelId="{600E5DB0-63B9-476B-93D0-7E2AD4238F3E}" srcId="{DBE925B1-EDF9-486D-A0CD-31762DFC823E}" destId="{F7CAD4AE-5108-4A11-9106-9A30450116E0}" srcOrd="1" destOrd="0" parTransId="{A91BA5E7-24B7-4924-AFCA-9A07D7AE5ED8}" sibTransId="{204E95DE-9D61-4F0D-9C11-41415DDCFFB2}"/>
    <dgm:cxn modelId="{6B9371B5-1F50-42F3-9BC0-69541D549FF3}" srcId="{DBE925B1-EDF9-486D-A0CD-31762DFC823E}" destId="{684F57EF-DACE-4E6F-95B3-99A0DA92039B}" srcOrd="2" destOrd="0" parTransId="{D212A096-FD1E-49A8-87D8-7635C50AD97A}" sibTransId="{EAB4A985-ECC1-498E-BD1C-4020AB25B66C}"/>
    <dgm:cxn modelId="{E4C2CBD5-8EE9-4D4C-9691-D73538B47726}" type="presOf" srcId="{315632F7-671D-437A-9C98-3B2DC56B896D}" destId="{CB07EA16-C029-43B6-BC4F-C66D00189E82}" srcOrd="0" destOrd="0" presId="urn:microsoft.com/office/officeart/2005/8/layout/orgChart1"/>
    <dgm:cxn modelId="{19602BD8-4897-4121-A45A-C362E9C1DA6C}" srcId="{0E866938-5F0D-4B38-ADC8-362B498336B0}" destId="{DBE925B1-EDF9-486D-A0CD-31762DFC823E}" srcOrd="0" destOrd="0" parTransId="{CE7E8C77-92A9-4CE4-B072-C8E8C002A9C2}" sibTransId="{4510458A-2A75-486C-843B-ADE167A51A88}"/>
    <dgm:cxn modelId="{22AE63EB-C651-4589-BECA-0217FEBF2D41}" type="presOf" srcId="{3982478B-BF6D-4E1A-9AFB-D66536FB26D4}" destId="{F9E11D87-D42F-41A1-BEA6-FFD9797C80DC}" srcOrd="0" destOrd="0" presId="urn:microsoft.com/office/officeart/2005/8/layout/orgChart1"/>
    <dgm:cxn modelId="{50E861F5-3B6C-4915-A1B1-89AF1DFD7EDE}" type="presOf" srcId="{15478E6C-B429-4F5C-904B-ACBCD324037A}" destId="{DE2F1C30-7A51-4618-B83C-735CC3D3E5FA}" srcOrd="0" destOrd="0" presId="urn:microsoft.com/office/officeart/2005/8/layout/orgChart1"/>
    <dgm:cxn modelId="{5652E3F8-A059-4B56-8CE8-EE97A34F7963}" srcId="{0E866938-5F0D-4B38-ADC8-362B498336B0}" destId="{8A475304-6260-44C6-B557-42AA365E41E3}" srcOrd="1" destOrd="0" parTransId="{3780768C-8D04-4240-8603-9C075DAB5A8F}" sibTransId="{9157F4A7-6EF2-4CC4-AB0D-6100995AB18A}"/>
    <dgm:cxn modelId="{D34049F9-224A-4607-BEE5-235687D31E80}" type="presOf" srcId="{F7CAD4AE-5108-4A11-9106-9A30450116E0}" destId="{A6B6F53A-BB55-4B7F-9C94-0097B2741DA9}" srcOrd="1" destOrd="0" presId="urn:microsoft.com/office/officeart/2005/8/layout/orgChart1"/>
    <dgm:cxn modelId="{F4BBDCF9-2A29-41C6-BCBD-10FA34239038}" type="presOf" srcId="{9B7D5F78-AC9E-4B07-A7D3-29C0DB536AB8}" destId="{7282968B-AC90-4AF4-B17F-AEF8E0019A3C}" srcOrd="0" destOrd="0" presId="urn:microsoft.com/office/officeart/2005/8/layout/orgChart1"/>
    <dgm:cxn modelId="{170007FC-EC3D-45E2-A705-97FE14AB74A3}" type="presOf" srcId="{3982478B-BF6D-4E1A-9AFB-D66536FB26D4}" destId="{6A43308E-0356-40FD-81FD-77EE2AA25AB3}" srcOrd="1" destOrd="0" presId="urn:microsoft.com/office/officeart/2005/8/layout/orgChart1"/>
    <dgm:cxn modelId="{AB09EA61-AC5E-4D95-9F25-31972F31E9D5}" type="presParOf" srcId="{7282968B-AC90-4AF4-B17F-AEF8E0019A3C}" destId="{8B0EAE8C-4C07-4153-A7DC-106F69141B92}" srcOrd="0" destOrd="0" presId="urn:microsoft.com/office/officeart/2005/8/layout/orgChart1"/>
    <dgm:cxn modelId="{D10C57BD-433C-47F5-A825-7ED33CFDE8C7}" type="presParOf" srcId="{8B0EAE8C-4C07-4153-A7DC-106F69141B92}" destId="{EEA50BC2-92EE-4DF8-8A00-2637B7FABADA}" srcOrd="0" destOrd="0" presId="urn:microsoft.com/office/officeart/2005/8/layout/orgChart1"/>
    <dgm:cxn modelId="{B68F61A9-E625-40E5-A04E-2122E4EFE6B0}" type="presParOf" srcId="{EEA50BC2-92EE-4DF8-8A00-2637B7FABADA}" destId="{2D0445AC-08D9-48E9-9A8D-6235530C3CF9}" srcOrd="0" destOrd="0" presId="urn:microsoft.com/office/officeart/2005/8/layout/orgChart1"/>
    <dgm:cxn modelId="{4B259F29-D13F-4E93-BAEA-D3CB2C278550}" type="presParOf" srcId="{EEA50BC2-92EE-4DF8-8A00-2637B7FABADA}" destId="{893A9C5A-FD5F-4185-B3EC-E1CF3ED66116}" srcOrd="1" destOrd="0" presId="urn:microsoft.com/office/officeart/2005/8/layout/orgChart1"/>
    <dgm:cxn modelId="{F86206FB-55CC-4346-A430-212F5C744D42}" type="presParOf" srcId="{8B0EAE8C-4C07-4153-A7DC-106F69141B92}" destId="{4166DC6E-B164-4BEA-A197-BA6E4335C159}" srcOrd="1" destOrd="0" presId="urn:microsoft.com/office/officeart/2005/8/layout/orgChart1"/>
    <dgm:cxn modelId="{2D885ADC-F12E-48B5-A395-EF7FF3B64DC4}" type="presParOf" srcId="{4166DC6E-B164-4BEA-A197-BA6E4335C159}" destId="{6BB61005-E707-4B3C-8CF9-F4D31CC1FA85}" srcOrd="0" destOrd="0" presId="urn:microsoft.com/office/officeart/2005/8/layout/orgChart1"/>
    <dgm:cxn modelId="{1225DCA7-2EB8-4735-89B4-27422A5EA2CC}" type="presParOf" srcId="{4166DC6E-B164-4BEA-A197-BA6E4335C159}" destId="{FCF7C993-0301-455F-90D8-6330698D2F92}" srcOrd="1" destOrd="0" presId="urn:microsoft.com/office/officeart/2005/8/layout/orgChart1"/>
    <dgm:cxn modelId="{316DA8B0-833A-436C-A749-8F1CFF6703D9}" type="presParOf" srcId="{FCF7C993-0301-455F-90D8-6330698D2F92}" destId="{BFC65601-F352-44EC-B5BB-600B36AC71D9}" srcOrd="0" destOrd="0" presId="urn:microsoft.com/office/officeart/2005/8/layout/orgChart1"/>
    <dgm:cxn modelId="{E6637EA0-90FA-417C-8851-B2E21F1CC98B}" type="presParOf" srcId="{BFC65601-F352-44EC-B5BB-600B36AC71D9}" destId="{F1A3D7D5-9B00-4BA3-8E70-D9278706EF50}" srcOrd="0" destOrd="0" presId="urn:microsoft.com/office/officeart/2005/8/layout/orgChart1"/>
    <dgm:cxn modelId="{DDDE53A7-F9FD-4C77-A0F7-5A459DD02A79}" type="presParOf" srcId="{BFC65601-F352-44EC-B5BB-600B36AC71D9}" destId="{24668687-D1A1-4DD4-B0DA-007A2BFBB720}" srcOrd="1" destOrd="0" presId="urn:microsoft.com/office/officeart/2005/8/layout/orgChart1"/>
    <dgm:cxn modelId="{D4FAAC45-86FE-49BB-A53E-450140D8ADB4}" type="presParOf" srcId="{FCF7C993-0301-455F-90D8-6330698D2F92}" destId="{D032C161-DC3D-466E-A2DB-1048885181FA}" srcOrd="1" destOrd="0" presId="urn:microsoft.com/office/officeart/2005/8/layout/orgChart1"/>
    <dgm:cxn modelId="{F0C2AD2A-9C28-4C28-B46D-D4D2BAEE8DB1}" type="presParOf" srcId="{D032C161-DC3D-466E-A2DB-1048885181FA}" destId="{528540F8-48C8-4442-9E2A-826228874949}" srcOrd="0" destOrd="0" presId="urn:microsoft.com/office/officeart/2005/8/layout/orgChart1"/>
    <dgm:cxn modelId="{21FFAF61-1E4C-46A7-B20A-7C45B0B39423}" type="presParOf" srcId="{D032C161-DC3D-466E-A2DB-1048885181FA}" destId="{2397EB6B-CDA5-4973-8E04-FA63031992AA}" srcOrd="1" destOrd="0" presId="urn:microsoft.com/office/officeart/2005/8/layout/orgChart1"/>
    <dgm:cxn modelId="{7A52927D-076E-4858-ADD6-6FC31DAE4E6F}" type="presParOf" srcId="{2397EB6B-CDA5-4973-8E04-FA63031992AA}" destId="{1CCAFEC0-D932-4CC9-9F92-8F0100ED8C32}" srcOrd="0" destOrd="0" presId="urn:microsoft.com/office/officeart/2005/8/layout/orgChart1"/>
    <dgm:cxn modelId="{4031410A-D2DF-487A-BE0A-B1ADA0E76E99}" type="presParOf" srcId="{1CCAFEC0-D932-4CC9-9F92-8F0100ED8C32}" destId="{DE2F1C30-7A51-4618-B83C-735CC3D3E5FA}" srcOrd="0" destOrd="0" presId="urn:microsoft.com/office/officeart/2005/8/layout/orgChart1"/>
    <dgm:cxn modelId="{9A7752AC-9EB4-4ACA-85E4-96CE8DF3A818}" type="presParOf" srcId="{1CCAFEC0-D932-4CC9-9F92-8F0100ED8C32}" destId="{AE381924-D500-4ACB-A0A2-E0C4AD656D5E}" srcOrd="1" destOrd="0" presId="urn:microsoft.com/office/officeart/2005/8/layout/orgChart1"/>
    <dgm:cxn modelId="{F36232BE-B516-4E95-A1C7-D9C7C25BA16B}" type="presParOf" srcId="{2397EB6B-CDA5-4973-8E04-FA63031992AA}" destId="{CBE477AC-E7A3-4C64-96DA-24BC3DEBE332}" srcOrd="1" destOrd="0" presId="urn:microsoft.com/office/officeart/2005/8/layout/orgChart1"/>
    <dgm:cxn modelId="{4A35784E-74D9-4BD3-8211-6BC25972F108}" type="presParOf" srcId="{2397EB6B-CDA5-4973-8E04-FA63031992AA}" destId="{34D83D4B-BD39-49FF-842D-5570D0FA5D22}" srcOrd="2" destOrd="0" presId="urn:microsoft.com/office/officeart/2005/8/layout/orgChart1"/>
    <dgm:cxn modelId="{C35C63E0-BC03-4CD3-8633-990A30189839}" type="presParOf" srcId="{D032C161-DC3D-466E-A2DB-1048885181FA}" destId="{469BB9E9-9512-456C-A130-6F0F7776D9B6}" srcOrd="2" destOrd="0" presId="urn:microsoft.com/office/officeart/2005/8/layout/orgChart1"/>
    <dgm:cxn modelId="{2F62F1B9-AC24-493D-838D-9D47A8E23E41}" type="presParOf" srcId="{D032C161-DC3D-466E-A2DB-1048885181FA}" destId="{ECF83209-A941-4EE5-AA2B-80F65C5DA018}" srcOrd="3" destOrd="0" presId="urn:microsoft.com/office/officeart/2005/8/layout/orgChart1"/>
    <dgm:cxn modelId="{1386A03E-C33F-4CC3-AD82-196220DE9B00}" type="presParOf" srcId="{ECF83209-A941-4EE5-AA2B-80F65C5DA018}" destId="{EB44F018-A983-4499-B14D-103C01E110BF}" srcOrd="0" destOrd="0" presId="urn:microsoft.com/office/officeart/2005/8/layout/orgChart1"/>
    <dgm:cxn modelId="{BED0C252-A7A5-4698-80E0-EC567EDB4D50}" type="presParOf" srcId="{EB44F018-A983-4499-B14D-103C01E110BF}" destId="{0BA9F35F-69EF-4A36-B577-10F95E4822BF}" srcOrd="0" destOrd="0" presId="urn:microsoft.com/office/officeart/2005/8/layout/orgChart1"/>
    <dgm:cxn modelId="{A6132682-465A-4CB8-907C-C0D8BD29D146}" type="presParOf" srcId="{EB44F018-A983-4499-B14D-103C01E110BF}" destId="{A6B6F53A-BB55-4B7F-9C94-0097B2741DA9}" srcOrd="1" destOrd="0" presId="urn:microsoft.com/office/officeart/2005/8/layout/orgChart1"/>
    <dgm:cxn modelId="{F9C444A4-AAA4-4141-9A2D-04DD255D711C}" type="presParOf" srcId="{ECF83209-A941-4EE5-AA2B-80F65C5DA018}" destId="{C67C635C-1C59-42E2-B560-FE5AD812884F}" srcOrd="1" destOrd="0" presId="urn:microsoft.com/office/officeart/2005/8/layout/orgChart1"/>
    <dgm:cxn modelId="{EAD00B70-4EBE-4AC6-9EBC-ECF26D688EFE}" type="presParOf" srcId="{ECF83209-A941-4EE5-AA2B-80F65C5DA018}" destId="{29D42A73-5BBB-478F-BF29-FADC3E8BB638}" srcOrd="2" destOrd="0" presId="urn:microsoft.com/office/officeart/2005/8/layout/orgChart1"/>
    <dgm:cxn modelId="{7CD6221D-5D33-4D76-AA96-6BDEB130796E}" type="presParOf" srcId="{D032C161-DC3D-466E-A2DB-1048885181FA}" destId="{E583905A-0877-45DC-BF19-992D025D062A}" srcOrd="4" destOrd="0" presId="urn:microsoft.com/office/officeart/2005/8/layout/orgChart1"/>
    <dgm:cxn modelId="{DB58449D-635A-4954-AD1B-32A030077A7F}" type="presParOf" srcId="{D032C161-DC3D-466E-A2DB-1048885181FA}" destId="{3FF2B6A9-14CC-4607-AF82-38F07895ECD5}" srcOrd="5" destOrd="0" presId="urn:microsoft.com/office/officeart/2005/8/layout/orgChart1"/>
    <dgm:cxn modelId="{34B75AB8-3F96-46B2-B1D5-D2A7A157677F}" type="presParOf" srcId="{3FF2B6A9-14CC-4607-AF82-38F07895ECD5}" destId="{D1957BEB-AFB1-49F5-ADF6-A87F3BB0457B}" srcOrd="0" destOrd="0" presId="urn:microsoft.com/office/officeart/2005/8/layout/orgChart1"/>
    <dgm:cxn modelId="{FCB6311B-05C1-40E7-A7DC-2B216DB61E3D}" type="presParOf" srcId="{D1957BEB-AFB1-49F5-ADF6-A87F3BB0457B}" destId="{0164A016-CCF2-4485-9A4E-41DDDAC5ADAE}" srcOrd="0" destOrd="0" presId="urn:microsoft.com/office/officeart/2005/8/layout/orgChart1"/>
    <dgm:cxn modelId="{19468C33-67BC-494D-8BA1-769AB71E6B04}" type="presParOf" srcId="{D1957BEB-AFB1-49F5-ADF6-A87F3BB0457B}" destId="{CFC7674E-DB42-4DEE-A962-195BAC9FCB89}" srcOrd="1" destOrd="0" presId="urn:microsoft.com/office/officeart/2005/8/layout/orgChart1"/>
    <dgm:cxn modelId="{7489B48E-6139-4EB1-8664-8A981552F535}" type="presParOf" srcId="{3FF2B6A9-14CC-4607-AF82-38F07895ECD5}" destId="{FF22DB35-648E-448E-A929-EE7D0D9E55FF}" srcOrd="1" destOrd="0" presId="urn:microsoft.com/office/officeart/2005/8/layout/orgChart1"/>
    <dgm:cxn modelId="{ADEB1D5E-F964-4ED6-A97D-5CAB40D7AFB0}" type="presParOf" srcId="{3FF2B6A9-14CC-4607-AF82-38F07895ECD5}" destId="{08D7B7B8-16B0-440D-ACA0-26EBFAF44EFD}" srcOrd="2" destOrd="0" presId="urn:microsoft.com/office/officeart/2005/8/layout/orgChart1"/>
    <dgm:cxn modelId="{FE34BC01-6C04-43B8-B06D-2A57F58BED22}" type="presParOf" srcId="{FCF7C993-0301-455F-90D8-6330698D2F92}" destId="{56FB4BB2-F416-439E-A9AA-75308706707B}" srcOrd="2" destOrd="0" presId="urn:microsoft.com/office/officeart/2005/8/layout/orgChart1"/>
    <dgm:cxn modelId="{12C97D79-118E-4C1E-A866-9F0D9C663C01}" type="presParOf" srcId="{4166DC6E-B164-4BEA-A197-BA6E4335C159}" destId="{491D6CA4-FBFE-4ACF-8839-B592A23CD111}" srcOrd="2" destOrd="0" presId="urn:microsoft.com/office/officeart/2005/8/layout/orgChart1"/>
    <dgm:cxn modelId="{0C6866DE-43C6-48AC-8F37-10D8FCEC65B7}" type="presParOf" srcId="{4166DC6E-B164-4BEA-A197-BA6E4335C159}" destId="{9AE3B6D4-1389-4223-8DCE-F48FFAA687B6}" srcOrd="3" destOrd="0" presId="urn:microsoft.com/office/officeart/2005/8/layout/orgChart1"/>
    <dgm:cxn modelId="{A04FF40B-29B2-4B52-AD74-C48D5347C0D9}" type="presParOf" srcId="{9AE3B6D4-1389-4223-8DCE-F48FFAA687B6}" destId="{02A4F58E-B053-4DF6-9ADB-609AD3A612A2}" srcOrd="0" destOrd="0" presId="urn:microsoft.com/office/officeart/2005/8/layout/orgChart1"/>
    <dgm:cxn modelId="{983A6C78-4A8B-421D-82C8-21BEE34FF28B}" type="presParOf" srcId="{02A4F58E-B053-4DF6-9ADB-609AD3A612A2}" destId="{D86B18EC-DAC3-4D7A-BD38-85E70D7A5CD7}" srcOrd="0" destOrd="0" presId="urn:microsoft.com/office/officeart/2005/8/layout/orgChart1"/>
    <dgm:cxn modelId="{2F0E1915-405A-43A5-B2ED-A171BD4B3BCB}" type="presParOf" srcId="{02A4F58E-B053-4DF6-9ADB-609AD3A612A2}" destId="{3C0CB6C4-C0F2-49AA-80BF-8C5187FF1C0E}" srcOrd="1" destOrd="0" presId="urn:microsoft.com/office/officeart/2005/8/layout/orgChart1"/>
    <dgm:cxn modelId="{E8C42895-8E21-4C4A-A5CC-24679D2B197D}" type="presParOf" srcId="{9AE3B6D4-1389-4223-8DCE-F48FFAA687B6}" destId="{B85DB66E-BB60-4118-899C-180237CCCDC4}" srcOrd="1" destOrd="0" presId="urn:microsoft.com/office/officeart/2005/8/layout/orgChart1"/>
    <dgm:cxn modelId="{07194BB0-ACE4-45B3-9E9A-8D3A9049AC7D}" type="presParOf" srcId="{B85DB66E-BB60-4118-899C-180237CCCDC4}" destId="{CB07EA16-C029-43B6-BC4F-C66D00189E82}" srcOrd="0" destOrd="0" presId="urn:microsoft.com/office/officeart/2005/8/layout/orgChart1"/>
    <dgm:cxn modelId="{26E3BCA7-869E-4B15-A7CC-F1457935AB8D}" type="presParOf" srcId="{B85DB66E-BB60-4118-899C-180237CCCDC4}" destId="{B3574171-26C7-4BCB-893E-F467495E20FB}" srcOrd="1" destOrd="0" presId="urn:microsoft.com/office/officeart/2005/8/layout/orgChart1"/>
    <dgm:cxn modelId="{17E5C048-F342-4035-ACF9-C441768AF9D7}" type="presParOf" srcId="{B3574171-26C7-4BCB-893E-F467495E20FB}" destId="{CBDF0DFB-6388-4495-A37B-6C9F726A27E0}" srcOrd="0" destOrd="0" presId="urn:microsoft.com/office/officeart/2005/8/layout/orgChart1"/>
    <dgm:cxn modelId="{BF935CF1-6024-4AF4-A5B4-86AF8280B101}" type="presParOf" srcId="{CBDF0DFB-6388-4495-A37B-6C9F726A27E0}" destId="{F9E11D87-D42F-41A1-BEA6-FFD9797C80DC}" srcOrd="0" destOrd="0" presId="urn:microsoft.com/office/officeart/2005/8/layout/orgChart1"/>
    <dgm:cxn modelId="{290A6914-BA50-47E1-86E5-8E707080BDFA}" type="presParOf" srcId="{CBDF0DFB-6388-4495-A37B-6C9F726A27E0}" destId="{6A43308E-0356-40FD-81FD-77EE2AA25AB3}" srcOrd="1" destOrd="0" presId="urn:microsoft.com/office/officeart/2005/8/layout/orgChart1"/>
    <dgm:cxn modelId="{49843D0E-7176-4405-91E8-7ACFFFCE79CE}" type="presParOf" srcId="{B3574171-26C7-4BCB-893E-F467495E20FB}" destId="{56919C41-524A-4F8E-99B0-F7165C26241D}" srcOrd="1" destOrd="0" presId="urn:microsoft.com/office/officeart/2005/8/layout/orgChart1"/>
    <dgm:cxn modelId="{68540B6B-73E1-4C5C-B44A-6C096CA89083}" type="presParOf" srcId="{B3574171-26C7-4BCB-893E-F467495E20FB}" destId="{B650FEEF-6608-444D-B9F3-3759D31F9308}" srcOrd="2" destOrd="0" presId="urn:microsoft.com/office/officeart/2005/8/layout/orgChart1"/>
    <dgm:cxn modelId="{13C37C9D-3A33-4A19-B1F7-CD561718B1CF}" type="presParOf" srcId="{B85DB66E-BB60-4118-899C-180237CCCDC4}" destId="{83BF1BEF-0E71-4190-8342-2BF4D8079981}" srcOrd="2" destOrd="0" presId="urn:microsoft.com/office/officeart/2005/8/layout/orgChart1"/>
    <dgm:cxn modelId="{CE58A67D-A11C-4CCA-A650-D5F58FC5F9A9}" type="presParOf" srcId="{B85DB66E-BB60-4118-899C-180237CCCDC4}" destId="{8A70AE7A-D561-4E27-8734-923B1993E8A6}" srcOrd="3" destOrd="0" presId="urn:microsoft.com/office/officeart/2005/8/layout/orgChart1"/>
    <dgm:cxn modelId="{AE116DD2-0A7B-4B7B-BCC8-5DF29854A660}" type="presParOf" srcId="{8A70AE7A-D561-4E27-8734-923B1993E8A6}" destId="{12ECF017-7C56-465E-9B40-93977ABC3889}" srcOrd="0" destOrd="0" presId="urn:microsoft.com/office/officeart/2005/8/layout/orgChart1"/>
    <dgm:cxn modelId="{F0684630-038B-4484-9E85-D5E28B84FD33}" type="presParOf" srcId="{12ECF017-7C56-465E-9B40-93977ABC3889}" destId="{A4BCB27F-DD32-4FA7-9728-12F4D9FE4BF6}" srcOrd="0" destOrd="0" presId="urn:microsoft.com/office/officeart/2005/8/layout/orgChart1"/>
    <dgm:cxn modelId="{46B047C8-B25D-4139-A13B-E2AE756181A1}" type="presParOf" srcId="{12ECF017-7C56-465E-9B40-93977ABC3889}" destId="{D2916845-3A43-4BA9-85FD-13A3ABA89901}" srcOrd="1" destOrd="0" presId="urn:microsoft.com/office/officeart/2005/8/layout/orgChart1"/>
    <dgm:cxn modelId="{2F105206-98C3-4DF6-8785-4E2F81B265EE}" type="presParOf" srcId="{8A70AE7A-D561-4E27-8734-923B1993E8A6}" destId="{82961629-42D1-406D-B575-6BEEB4AEFEA9}" srcOrd="1" destOrd="0" presId="urn:microsoft.com/office/officeart/2005/8/layout/orgChart1"/>
    <dgm:cxn modelId="{85338F2E-F4DA-4CA4-A439-90DA757FEF24}" type="presParOf" srcId="{8A70AE7A-D561-4E27-8734-923B1993E8A6}" destId="{08A22CB0-0710-44CA-936D-C375DFD16FAE}" srcOrd="2" destOrd="0" presId="urn:microsoft.com/office/officeart/2005/8/layout/orgChart1"/>
    <dgm:cxn modelId="{AE9CD807-BDEA-417A-82EA-238101D038A1}" type="presParOf" srcId="{9AE3B6D4-1389-4223-8DCE-F48FFAA687B6}" destId="{36E3CCFC-3AC0-4BF5-A489-46F1A1EB4AF1}" srcOrd="2" destOrd="0" presId="urn:microsoft.com/office/officeart/2005/8/layout/orgChart1"/>
    <dgm:cxn modelId="{E7E5172A-5EB6-414A-A861-23B0171B2076}" type="presParOf" srcId="{8B0EAE8C-4C07-4153-A7DC-106F69141B92}" destId="{9CE0F98D-6458-4364-964C-D05C5FDA6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D5F78-AC9E-4B07-A7D3-29C0DB536AB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866938-5F0D-4B38-ADC8-362B498336B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pcap</a:t>
          </a:r>
          <a:endParaRPr lang="en-US" sz="2000" b="1" dirty="0">
            <a:solidFill>
              <a:schemeClr val="tx1"/>
            </a:solidFill>
          </a:endParaRPr>
        </a:p>
      </dgm:t>
    </dgm:pt>
    <dgm:pt modelId="{80DD476D-648D-4B19-8641-72A7F442F2B2}" type="parTrans" cxnId="{BAC80716-4A5F-48A7-9AAC-49631C4837D9}">
      <dgm:prSet/>
      <dgm:spPr/>
      <dgm:t>
        <a:bodyPr/>
        <a:lstStyle/>
        <a:p>
          <a:endParaRPr lang="en-US" sz="1600"/>
        </a:p>
      </dgm:t>
    </dgm:pt>
    <dgm:pt modelId="{7866816F-12AF-4901-9CA1-99910A1E5CA6}" type="sibTrans" cxnId="{BAC80716-4A5F-48A7-9AAC-49631C4837D9}">
      <dgm:prSet/>
      <dgm:spPr/>
      <dgm:t>
        <a:bodyPr/>
        <a:lstStyle/>
        <a:p>
          <a:endParaRPr lang="en-US" sz="1600"/>
        </a:p>
      </dgm:t>
    </dgm:pt>
    <dgm:pt modelId="{DBE925B1-EDF9-486D-A0CD-31762DFC823E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global header</a:t>
          </a:r>
        </a:p>
      </dgm:t>
    </dgm:pt>
    <dgm:pt modelId="{CE7E8C77-92A9-4CE4-B072-C8E8C002A9C2}" type="parTrans" cxnId="{19602BD8-4897-4121-A45A-C362E9C1DA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10458A-2A75-486C-843B-ADE167A51A88}" type="sibTrans" cxnId="{19602BD8-4897-4121-A45A-C362E9C1DA6C}">
      <dgm:prSet/>
      <dgm:spPr/>
      <dgm:t>
        <a:bodyPr/>
        <a:lstStyle/>
        <a:p>
          <a:endParaRPr lang="en-US" sz="1600"/>
        </a:p>
      </dgm:t>
    </dgm:pt>
    <dgm:pt modelId="{8A475304-6260-44C6-B557-42AA365E41E3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packet</a:t>
          </a:r>
        </a:p>
      </dgm:t>
    </dgm:pt>
    <dgm:pt modelId="{3780768C-8D04-4240-8603-9C075DAB5A8F}" type="parTrans" cxnId="{5652E3F8-A059-4B56-8CE8-EE97A34F796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57F4A7-6EF2-4CC4-AB0D-6100995AB18A}" type="sibTrans" cxnId="{5652E3F8-A059-4B56-8CE8-EE97A34F7963}">
      <dgm:prSet/>
      <dgm:spPr/>
      <dgm:t>
        <a:bodyPr/>
        <a:lstStyle/>
        <a:p>
          <a:endParaRPr lang="en-US" sz="1600"/>
        </a:p>
      </dgm:t>
    </dgm:pt>
    <dgm:pt modelId="{15478E6C-B429-4F5C-904B-ACBCD324037A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F4DC6746-5393-4E8A-B5B5-CC464AFFCE7A}" type="parTrans" cxnId="{BF12D677-F167-4E78-A21B-793C9663EED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AC46B3-350B-4F4D-B152-C132B97747BA}" type="sibTrans" cxnId="{BF12D677-F167-4E78-A21B-793C9663EEDD}">
      <dgm:prSet/>
      <dgm:spPr/>
      <dgm:t>
        <a:bodyPr/>
        <a:lstStyle/>
        <a:p>
          <a:endParaRPr lang="en-US" sz="1600"/>
        </a:p>
      </dgm:t>
    </dgm:pt>
    <dgm:pt modelId="{F7CAD4AE-5108-4A11-9106-9A30450116E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  <a:endParaRPr lang="en-US" sz="2000" b="0" dirty="0">
            <a:solidFill>
              <a:schemeClr val="tx1"/>
            </a:solidFill>
          </a:endParaRPr>
        </a:p>
      </dgm:t>
    </dgm:pt>
    <dgm:pt modelId="{A91BA5E7-24B7-4924-AFCA-9A07D7AE5ED8}" type="parTrans" cxnId="{600E5DB0-63B9-476B-93D0-7E2AD4238F3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04E95DE-9D61-4F0D-9C11-41415DDCFFB2}" type="sibTrans" cxnId="{600E5DB0-63B9-476B-93D0-7E2AD4238F3E}">
      <dgm:prSet/>
      <dgm:spPr/>
      <dgm:t>
        <a:bodyPr/>
        <a:lstStyle/>
        <a:p>
          <a:endParaRPr lang="en-US" sz="1600"/>
        </a:p>
      </dgm:t>
    </dgm:pt>
    <dgm:pt modelId="{684F57EF-DACE-4E6F-95B3-99A0DA92039B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D212A096-FD1E-49A8-87D8-7635C50AD97A}" type="parTrans" cxnId="{6B9371B5-1F50-42F3-9BC0-69541D549FF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AB4A985-ECC1-498E-BD1C-4020AB25B66C}" type="sibTrans" cxnId="{6B9371B5-1F50-42F3-9BC0-69541D549FF3}">
      <dgm:prSet/>
      <dgm:spPr/>
      <dgm:t>
        <a:bodyPr/>
        <a:lstStyle/>
        <a:p>
          <a:endParaRPr lang="en-US" sz="1600"/>
        </a:p>
      </dgm:t>
    </dgm:pt>
    <dgm:pt modelId="{3982478B-BF6D-4E1A-9AFB-D66536FB26D4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header</a:t>
          </a:r>
        </a:p>
      </dgm:t>
    </dgm:pt>
    <dgm:pt modelId="{315632F7-671D-437A-9C98-3B2DC56B896D}" type="parTrans" cxnId="{F4790F96-E027-4956-B438-DCCEEC6B386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3DE880F-F342-492A-9C12-FBD61110D622}" type="sibTrans" cxnId="{F4790F96-E027-4956-B438-DCCEEC6B3869}">
      <dgm:prSet/>
      <dgm:spPr/>
      <dgm:t>
        <a:bodyPr/>
        <a:lstStyle/>
        <a:p>
          <a:endParaRPr lang="en-US" sz="1600"/>
        </a:p>
      </dgm:t>
    </dgm:pt>
    <dgm:pt modelId="{B5883816-82D3-4A72-B006-9BCD98F0454F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</a:t>
          </a:r>
          <a:endParaRPr lang="en-US" sz="2000" b="0" dirty="0">
            <a:solidFill>
              <a:schemeClr val="tx1"/>
            </a:solidFill>
          </a:endParaRPr>
        </a:p>
      </dgm:t>
    </dgm:pt>
    <dgm:pt modelId="{277957A8-8D83-4B68-B8B0-970D5FB49E9C}" type="sibTrans" cxnId="{AEBCF35B-681E-42D9-99F3-B5BAE786AA88}">
      <dgm:prSet/>
      <dgm:spPr/>
      <dgm:t>
        <a:bodyPr/>
        <a:lstStyle/>
        <a:p>
          <a:endParaRPr lang="en-US" sz="1600"/>
        </a:p>
      </dgm:t>
    </dgm:pt>
    <dgm:pt modelId="{71F4297B-37EE-4072-89A8-A0FC088B8C9B}" type="parTrans" cxnId="{AEBCF35B-681E-42D9-99F3-B5BAE786AA8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82968B-AC90-4AF4-B17F-AEF8E0019A3C}" type="pres">
      <dgm:prSet presAssocID="{9B7D5F78-AC9E-4B07-A7D3-29C0DB536A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EAE8C-4C07-4153-A7DC-106F69141B92}" type="pres">
      <dgm:prSet presAssocID="{0E866938-5F0D-4B38-ADC8-362B498336B0}" presName="hierRoot1" presStyleCnt="0">
        <dgm:presLayoutVars>
          <dgm:hierBranch val="init"/>
        </dgm:presLayoutVars>
      </dgm:prSet>
      <dgm:spPr/>
    </dgm:pt>
    <dgm:pt modelId="{EEA50BC2-92EE-4DF8-8A00-2637B7FABADA}" type="pres">
      <dgm:prSet presAssocID="{0E866938-5F0D-4B38-ADC8-362B498336B0}" presName="rootComposite1" presStyleCnt="0"/>
      <dgm:spPr/>
    </dgm:pt>
    <dgm:pt modelId="{2D0445AC-08D9-48E9-9A8D-6235530C3CF9}" type="pres">
      <dgm:prSet presAssocID="{0E866938-5F0D-4B38-ADC8-362B498336B0}" presName="rootText1" presStyleLbl="node0" presStyleIdx="0" presStyleCnt="1" custLinFactNeighborX="26877" custLinFactNeighborY="-700">
        <dgm:presLayoutVars>
          <dgm:chPref val="3"/>
        </dgm:presLayoutVars>
      </dgm:prSet>
      <dgm:spPr/>
    </dgm:pt>
    <dgm:pt modelId="{893A9C5A-FD5F-4185-B3EC-E1CF3ED66116}" type="pres">
      <dgm:prSet presAssocID="{0E866938-5F0D-4B38-ADC8-362B498336B0}" presName="rootConnector1" presStyleLbl="node1" presStyleIdx="0" presStyleCnt="0"/>
      <dgm:spPr/>
    </dgm:pt>
    <dgm:pt modelId="{4166DC6E-B164-4BEA-A197-BA6E4335C159}" type="pres">
      <dgm:prSet presAssocID="{0E866938-5F0D-4B38-ADC8-362B498336B0}" presName="hierChild2" presStyleCnt="0"/>
      <dgm:spPr/>
    </dgm:pt>
    <dgm:pt modelId="{6BB61005-E707-4B3C-8CF9-F4D31CC1FA85}" type="pres">
      <dgm:prSet presAssocID="{CE7E8C77-92A9-4CE4-B072-C8E8C002A9C2}" presName="Name37" presStyleLbl="parChTrans1D2" presStyleIdx="0" presStyleCnt="2"/>
      <dgm:spPr/>
    </dgm:pt>
    <dgm:pt modelId="{FCF7C993-0301-455F-90D8-6330698D2F92}" type="pres">
      <dgm:prSet presAssocID="{DBE925B1-EDF9-486D-A0CD-31762DFC823E}" presName="hierRoot2" presStyleCnt="0">
        <dgm:presLayoutVars>
          <dgm:hierBranch val="init"/>
        </dgm:presLayoutVars>
      </dgm:prSet>
      <dgm:spPr/>
    </dgm:pt>
    <dgm:pt modelId="{BFC65601-F352-44EC-B5BB-600B36AC71D9}" type="pres">
      <dgm:prSet presAssocID="{DBE925B1-EDF9-486D-A0CD-31762DFC823E}" presName="rootComposite" presStyleCnt="0"/>
      <dgm:spPr/>
    </dgm:pt>
    <dgm:pt modelId="{F1A3D7D5-9B00-4BA3-8E70-D9278706EF50}" type="pres">
      <dgm:prSet presAssocID="{DBE925B1-EDF9-486D-A0CD-31762DFC823E}" presName="rootText" presStyleLbl="node2" presStyleIdx="0" presStyleCnt="2" custLinFactNeighborX="16903" custLinFactNeighborY="21397">
        <dgm:presLayoutVars>
          <dgm:chPref val="3"/>
        </dgm:presLayoutVars>
      </dgm:prSet>
      <dgm:spPr/>
    </dgm:pt>
    <dgm:pt modelId="{24668687-D1A1-4DD4-B0DA-007A2BFBB720}" type="pres">
      <dgm:prSet presAssocID="{DBE925B1-EDF9-486D-A0CD-31762DFC823E}" presName="rootConnector" presStyleLbl="node2" presStyleIdx="0" presStyleCnt="2"/>
      <dgm:spPr/>
    </dgm:pt>
    <dgm:pt modelId="{D032C161-DC3D-466E-A2DB-1048885181FA}" type="pres">
      <dgm:prSet presAssocID="{DBE925B1-EDF9-486D-A0CD-31762DFC823E}" presName="hierChild4" presStyleCnt="0"/>
      <dgm:spPr/>
    </dgm:pt>
    <dgm:pt modelId="{528540F8-48C8-4442-9E2A-826228874949}" type="pres">
      <dgm:prSet presAssocID="{F4DC6746-5393-4E8A-B5B5-CC464AFFCE7A}" presName="Name37" presStyleLbl="parChTrans1D3" presStyleIdx="0" presStyleCnt="5"/>
      <dgm:spPr/>
    </dgm:pt>
    <dgm:pt modelId="{2397EB6B-CDA5-4973-8E04-FA63031992AA}" type="pres">
      <dgm:prSet presAssocID="{15478E6C-B429-4F5C-904B-ACBCD324037A}" presName="hierRoot2" presStyleCnt="0">
        <dgm:presLayoutVars>
          <dgm:hierBranch val="init"/>
        </dgm:presLayoutVars>
      </dgm:prSet>
      <dgm:spPr/>
    </dgm:pt>
    <dgm:pt modelId="{1CCAFEC0-D932-4CC9-9F92-8F0100ED8C32}" type="pres">
      <dgm:prSet presAssocID="{15478E6C-B429-4F5C-904B-ACBCD324037A}" presName="rootComposite" presStyleCnt="0"/>
      <dgm:spPr/>
    </dgm:pt>
    <dgm:pt modelId="{DE2F1C30-7A51-4618-B83C-735CC3D3E5FA}" type="pres">
      <dgm:prSet presAssocID="{15478E6C-B429-4F5C-904B-ACBCD324037A}" presName="rootText" presStyleLbl="node3" presStyleIdx="0" presStyleCnt="5" custLinFactNeighborX="19040" custLinFactNeighborY="9240">
        <dgm:presLayoutVars>
          <dgm:chPref val="3"/>
        </dgm:presLayoutVars>
      </dgm:prSet>
      <dgm:spPr/>
    </dgm:pt>
    <dgm:pt modelId="{AE381924-D500-4ACB-A0A2-E0C4AD656D5E}" type="pres">
      <dgm:prSet presAssocID="{15478E6C-B429-4F5C-904B-ACBCD324037A}" presName="rootConnector" presStyleLbl="node3" presStyleIdx="0" presStyleCnt="5"/>
      <dgm:spPr/>
    </dgm:pt>
    <dgm:pt modelId="{CBE477AC-E7A3-4C64-96DA-24BC3DEBE332}" type="pres">
      <dgm:prSet presAssocID="{15478E6C-B429-4F5C-904B-ACBCD324037A}" presName="hierChild4" presStyleCnt="0"/>
      <dgm:spPr/>
    </dgm:pt>
    <dgm:pt modelId="{34D83D4B-BD39-49FF-842D-5570D0FA5D22}" type="pres">
      <dgm:prSet presAssocID="{15478E6C-B429-4F5C-904B-ACBCD324037A}" presName="hierChild5" presStyleCnt="0"/>
      <dgm:spPr/>
    </dgm:pt>
    <dgm:pt modelId="{469BB9E9-9512-456C-A130-6F0F7776D9B6}" type="pres">
      <dgm:prSet presAssocID="{A91BA5E7-24B7-4924-AFCA-9A07D7AE5ED8}" presName="Name37" presStyleLbl="parChTrans1D3" presStyleIdx="1" presStyleCnt="5"/>
      <dgm:spPr/>
    </dgm:pt>
    <dgm:pt modelId="{ECF83209-A941-4EE5-AA2B-80F65C5DA018}" type="pres">
      <dgm:prSet presAssocID="{F7CAD4AE-5108-4A11-9106-9A30450116E0}" presName="hierRoot2" presStyleCnt="0">
        <dgm:presLayoutVars>
          <dgm:hierBranch val="init"/>
        </dgm:presLayoutVars>
      </dgm:prSet>
      <dgm:spPr/>
    </dgm:pt>
    <dgm:pt modelId="{EB44F018-A983-4499-B14D-103C01E110BF}" type="pres">
      <dgm:prSet presAssocID="{F7CAD4AE-5108-4A11-9106-9A30450116E0}" presName="rootComposite" presStyleCnt="0"/>
      <dgm:spPr/>
    </dgm:pt>
    <dgm:pt modelId="{0BA9F35F-69EF-4A36-B577-10F95E4822BF}" type="pres">
      <dgm:prSet presAssocID="{F7CAD4AE-5108-4A11-9106-9A30450116E0}" presName="rootText" presStyleLbl="node3" presStyleIdx="1" presStyleCnt="5" custLinFactNeighborX="19040" custLinFactNeighborY="6940">
        <dgm:presLayoutVars>
          <dgm:chPref val="3"/>
        </dgm:presLayoutVars>
      </dgm:prSet>
      <dgm:spPr/>
    </dgm:pt>
    <dgm:pt modelId="{A6B6F53A-BB55-4B7F-9C94-0097B2741DA9}" type="pres">
      <dgm:prSet presAssocID="{F7CAD4AE-5108-4A11-9106-9A30450116E0}" presName="rootConnector" presStyleLbl="node3" presStyleIdx="1" presStyleCnt="5"/>
      <dgm:spPr/>
    </dgm:pt>
    <dgm:pt modelId="{C67C635C-1C59-42E2-B560-FE5AD812884F}" type="pres">
      <dgm:prSet presAssocID="{F7CAD4AE-5108-4A11-9106-9A30450116E0}" presName="hierChild4" presStyleCnt="0"/>
      <dgm:spPr/>
    </dgm:pt>
    <dgm:pt modelId="{29D42A73-5BBB-478F-BF29-FADC3E8BB638}" type="pres">
      <dgm:prSet presAssocID="{F7CAD4AE-5108-4A11-9106-9A30450116E0}" presName="hierChild5" presStyleCnt="0"/>
      <dgm:spPr/>
    </dgm:pt>
    <dgm:pt modelId="{E583905A-0877-45DC-BF19-992D025D062A}" type="pres">
      <dgm:prSet presAssocID="{D212A096-FD1E-49A8-87D8-7635C50AD97A}" presName="Name37" presStyleLbl="parChTrans1D3" presStyleIdx="2" presStyleCnt="5"/>
      <dgm:spPr/>
    </dgm:pt>
    <dgm:pt modelId="{3FF2B6A9-14CC-4607-AF82-38F07895ECD5}" type="pres">
      <dgm:prSet presAssocID="{684F57EF-DACE-4E6F-95B3-99A0DA92039B}" presName="hierRoot2" presStyleCnt="0">
        <dgm:presLayoutVars>
          <dgm:hierBranch val="init"/>
        </dgm:presLayoutVars>
      </dgm:prSet>
      <dgm:spPr/>
    </dgm:pt>
    <dgm:pt modelId="{D1957BEB-AFB1-49F5-ADF6-A87F3BB0457B}" type="pres">
      <dgm:prSet presAssocID="{684F57EF-DACE-4E6F-95B3-99A0DA92039B}" presName="rootComposite" presStyleCnt="0"/>
      <dgm:spPr/>
    </dgm:pt>
    <dgm:pt modelId="{0164A016-CCF2-4485-9A4E-41DDDAC5ADAE}" type="pres">
      <dgm:prSet presAssocID="{684F57EF-DACE-4E6F-95B3-99A0DA92039B}" presName="rootText" presStyleLbl="node3" presStyleIdx="2" presStyleCnt="5" custLinFactNeighborX="19040" custLinFactNeighborY="4640">
        <dgm:presLayoutVars>
          <dgm:chPref val="3"/>
        </dgm:presLayoutVars>
      </dgm:prSet>
      <dgm:spPr/>
    </dgm:pt>
    <dgm:pt modelId="{CFC7674E-DB42-4DEE-A962-195BAC9FCB89}" type="pres">
      <dgm:prSet presAssocID="{684F57EF-DACE-4E6F-95B3-99A0DA92039B}" presName="rootConnector" presStyleLbl="node3" presStyleIdx="2" presStyleCnt="5"/>
      <dgm:spPr/>
    </dgm:pt>
    <dgm:pt modelId="{FF22DB35-648E-448E-A929-EE7D0D9E55FF}" type="pres">
      <dgm:prSet presAssocID="{684F57EF-DACE-4E6F-95B3-99A0DA92039B}" presName="hierChild4" presStyleCnt="0"/>
      <dgm:spPr/>
    </dgm:pt>
    <dgm:pt modelId="{08D7B7B8-16B0-440D-ACA0-26EBFAF44EFD}" type="pres">
      <dgm:prSet presAssocID="{684F57EF-DACE-4E6F-95B3-99A0DA92039B}" presName="hierChild5" presStyleCnt="0"/>
      <dgm:spPr/>
    </dgm:pt>
    <dgm:pt modelId="{56FB4BB2-F416-439E-A9AA-75308706707B}" type="pres">
      <dgm:prSet presAssocID="{DBE925B1-EDF9-486D-A0CD-31762DFC823E}" presName="hierChild5" presStyleCnt="0"/>
      <dgm:spPr/>
    </dgm:pt>
    <dgm:pt modelId="{491D6CA4-FBFE-4ACF-8839-B592A23CD111}" type="pres">
      <dgm:prSet presAssocID="{3780768C-8D04-4240-8603-9C075DAB5A8F}" presName="Name37" presStyleLbl="parChTrans1D2" presStyleIdx="1" presStyleCnt="2"/>
      <dgm:spPr/>
    </dgm:pt>
    <dgm:pt modelId="{9AE3B6D4-1389-4223-8DCE-F48FFAA687B6}" type="pres">
      <dgm:prSet presAssocID="{8A475304-6260-44C6-B557-42AA365E41E3}" presName="hierRoot2" presStyleCnt="0">
        <dgm:presLayoutVars>
          <dgm:hierBranch val="init"/>
        </dgm:presLayoutVars>
      </dgm:prSet>
      <dgm:spPr/>
    </dgm:pt>
    <dgm:pt modelId="{02A4F58E-B053-4DF6-9ADB-609AD3A612A2}" type="pres">
      <dgm:prSet presAssocID="{8A475304-6260-44C6-B557-42AA365E41E3}" presName="rootComposite" presStyleCnt="0"/>
      <dgm:spPr/>
    </dgm:pt>
    <dgm:pt modelId="{D86B18EC-DAC3-4D7A-BD38-85E70D7A5CD7}" type="pres">
      <dgm:prSet presAssocID="{8A475304-6260-44C6-B557-42AA365E41E3}" presName="rootText" presStyleLbl="node2" presStyleIdx="1" presStyleCnt="2" custLinFactNeighborX="37623" custLinFactNeighborY="21397">
        <dgm:presLayoutVars>
          <dgm:chPref val="3"/>
        </dgm:presLayoutVars>
      </dgm:prSet>
      <dgm:spPr/>
    </dgm:pt>
    <dgm:pt modelId="{3C0CB6C4-C0F2-49AA-80BF-8C5187FF1C0E}" type="pres">
      <dgm:prSet presAssocID="{8A475304-6260-44C6-B557-42AA365E41E3}" presName="rootConnector" presStyleLbl="node2" presStyleIdx="1" presStyleCnt="2"/>
      <dgm:spPr/>
    </dgm:pt>
    <dgm:pt modelId="{B85DB66E-BB60-4118-899C-180237CCCDC4}" type="pres">
      <dgm:prSet presAssocID="{8A475304-6260-44C6-B557-42AA365E41E3}" presName="hierChild4" presStyleCnt="0"/>
      <dgm:spPr/>
    </dgm:pt>
    <dgm:pt modelId="{CB07EA16-C029-43B6-BC4F-C66D00189E82}" type="pres">
      <dgm:prSet presAssocID="{315632F7-671D-437A-9C98-3B2DC56B896D}" presName="Name37" presStyleLbl="parChTrans1D3" presStyleIdx="3" presStyleCnt="5"/>
      <dgm:spPr/>
    </dgm:pt>
    <dgm:pt modelId="{B3574171-26C7-4BCB-893E-F467495E20FB}" type="pres">
      <dgm:prSet presAssocID="{3982478B-BF6D-4E1A-9AFB-D66536FB26D4}" presName="hierRoot2" presStyleCnt="0">
        <dgm:presLayoutVars>
          <dgm:hierBranch val="init"/>
        </dgm:presLayoutVars>
      </dgm:prSet>
      <dgm:spPr/>
    </dgm:pt>
    <dgm:pt modelId="{CBDF0DFB-6388-4495-A37B-6C9F726A27E0}" type="pres">
      <dgm:prSet presAssocID="{3982478B-BF6D-4E1A-9AFB-D66536FB26D4}" presName="rootComposite" presStyleCnt="0"/>
      <dgm:spPr/>
    </dgm:pt>
    <dgm:pt modelId="{F9E11D87-D42F-41A1-BEA6-FFD9797C80DC}" type="pres">
      <dgm:prSet presAssocID="{3982478B-BF6D-4E1A-9AFB-D66536FB26D4}" presName="rootText" presStyleLbl="node3" presStyleIdx="3" presStyleCnt="5" custLinFactNeighborX="40211" custLinFactNeighborY="9240">
        <dgm:presLayoutVars>
          <dgm:chPref val="3"/>
        </dgm:presLayoutVars>
      </dgm:prSet>
      <dgm:spPr/>
    </dgm:pt>
    <dgm:pt modelId="{6A43308E-0356-40FD-81FD-77EE2AA25AB3}" type="pres">
      <dgm:prSet presAssocID="{3982478B-BF6D-4E1A-9AFB-D66536FB26D4}" presName="rootConnector" presStyleLbl="node3" presStyleIdx="3" presStyleCnt="5"/>
      <dgm:spPr/>
    </dgm:pt>
    <dgm:pt modelId="{56919C41-524A-4F8E-99B0-F7165C26241D}" type="pres">
      <dgm:prSet presAssocID="{3982478B-BF6D-4E1A-9AFB-D66536FB26D4}" presName="hierChild4" presStyleCnt="0"/>
      <dgm:spPr/>
    </dgm:pt>
    <dgm:pt modelId="{B650FEEF-6608-444D-B9F3-3759D31F9308}" type="pres">
      <dgm:prSet presAssocID="{3982478B-BF6D-4E1A-9AFB-D66536FB26D4}" presName="hierChild5" presStyleCnt="0"/>
      <dgm:spPr/>
    </dgm:pt>
    <dgm:pt modelId="{83BF1BEF-0E71-4190-8342-2BF4D8079981}" type="pres">
      <dgm:prSet presAssocID="{71F4297B-37EE-4072-89A8-A0FC088B8C9B}" presName="Name37" presStyleLbl="parChTrans1D3" presStyleIdx="4" presStyleCnt="5"/>
      <dgm:spPr/>
    </dgm:pt>
    <dgm:pt modelId="{8A70AE7A-D561-4E27-8734-923B1993E8A6}" type="pres">
      <dgm:prSet presAssocID="{B5883816-82D3-4A72-B006-9BCD98F0454F}" presName="hierRoot2" presStyleCnt="0">
        <dgm:presLayoutVars>
          <dgm:hierBranch val="init"/>
        </dgm:presLayoutVars>
      </dgm:prSet>
      <dgm:spPr/>
    </dgm:pt>
    <dgm:pt modelId="{12ECF017-7C56-465E-9B40-93977ABC3889}" type="pres">
      <dgm:prSet presAssocID="{B5883816-82D3-4A72-B006-9BCD98F0454F}" presName="rootComposite" presStyleCnt="0"/>
      <dgm:spPr/>
    </dgm:pt>
    <dgm:pt modelId="{A4BCB27F-DD32-4FA7-9728-12F4D9FE4BF6}" type="pres">
      <dgm:prSet presAssocID="{B5883816-82D3-4A72-B006-9BCD98F0454F}" presName="rootText" presStyleLbl="node3" presStyleIdx="4" presStyleCnt="5" custLinFactNeighborX="40211" custLinFactNeighborY="9786">
        <dgm:presLayoutVars>
          <dgm:chPref val="3"/>
        </dgm:presLayoutVars>
      </dgm:prSet>
      <dgm:spPr/>
    </dgm:pt>
    <dgm:pt modelId="{D2916845-3A43-4BA9-85FD-13A3ABA89901}" type="pres">
      <dgm:prSet presAssocID="{B5883816-82D3-4A72-B006-9BCD98F0454F}" presName="rootConnector" presStyleLbl="node3" presStyleIdx="4" presStyleCnt="5"/>
      <dgm:spPr/>
    </dgm:pt>
    <dgm:pt modelId="{82961629-42D1-406D-B575-6BEEB4AEFEA9}" type="pres">
      <dgm:prSet presAssocID="{B5883816-82D3-4A72-B006-9BCD98F0454F}" presName="hierChild4" presStyleCnt="0"/>
      <dgm:spPr/>
    </dgm:pt>
    <dgm:pt modelId="{08A22CB0-0710-44CA-936D-C375DFD16FAE}" type="pres">
      <dgm:prSet presAssocID="{B5883816-82D3-4A72-B006-9BCD98F0454F}" presName="hierChild5" presStyleCnt="0"/>
      <dgm:spPr/>
    </dgm:pt>
    <dgm:pt modelId="{36E3CCFC-3AC0-4BF5-A489-46F1A1EB4AF1}" type="pres">
      <dgm:prSet presAssocID="{8A475304-6260-44C6-B557-42AA365E41E3}" presName="hierChild5" presStyleCnt="0"/>
      <dgm:spPr/>
    </dgm:pt>
    <dgm:pt modelId="{9CE0F98D-6458-4364-964C-D05C5FDA633A}" type="pres">
      <dgm:prSet presAssocID="{0E866938-5F0D-4B38-ADC8-362B498336B0}" presName="hierChild3" presStyleCnt="0"/>
      <dgm:spPr/>
    </dgm:pt>
  </dgm:ptLst>
  <dgm:cxnLst>
    <dgm:cxn modelId="{97D78D0F-DCCE-45F8-BDDC-807AD6351EA5}" type="presOf" srcId="{8A475304-6260-44C6-B557-42AA365E41E3}" destId="{D86B18EC-DAC3-4D7A-BD38-85E70D7A5CD7}" srcOrd="0" destOrd="0" presId="urn:microsoft.com/office/officeart/2005/8/layout/orgChart1"/>
    <dgm:cxn modelId="{BAC80716-4A5F-48A7-9AAC-49631C4837D9}" srcId="{9B7D5F78-AC9E-4B07-A7D3-29C0DB536AB8}" destId="{0E866938-5F0D-4B38-ADC8-362B498336B0}" srcOrd="0" destOrd="0" parTransId="{80DD476D-648D-4B19-8641-72A7F442F2B2}" sibTransId="{7866816F-12AF-4901-9CA1-99910A1E5CA6}"/>
    <dgm:cxn modelId="{48D5741B-BFB5-4B10-A9E2-59D494FB0C22}" type="presOf" srcId="{315632F7-671D-437A-9C98-3B2DC56B896D}" destId="{CB07EA16-C029-43B6-BC4F-C66D00189E82}" srcOrd="0" destOrd="0" presId="urn:microsoft.com/office/officeart/2005/8/layout/orgChart1"/>
    <dgm:cxn modelId="{51C8F721-B36B-49B2-BBA4-BB9F49484C7B}" type="presOf" srcId="{CE7E8C77-92A9-4CE4-B072-C8E8C002A9C2}" destId="{6BB61005-E707-4B3C-8CF9-F4D31CC1FA85}" srcOrd="0" destOrd="0" presId="urn:microsoft.com/office/officeart/2005/8/layout/orgChart1"/>
    <dgm:cxn modelId="{2235E22D-6761-42A6-A4BE-925802F9B934}" type="presOf" srcId="{DBE925B1-EDF9-486D-A0CD-31762DFC823E}" destId="{24668687-D1A1-4DD4-B0DA-007A2BFBB720}" srcOrd="1" destOrd="0" presId="urn:microsoft.com/office/officeart/2005/8/layout/orgChart1"/>
    <dgm:cxn modelId="{2BE33E37-EF6E-4822-83FF-BC1DDC0871C1}" type="presOf" srcId="{B5883816-82D3-4A72-B006-9BCD98F0454F}" destId="{A4BCB27F-DD32-4FA7-9728-12F4D9FE4BF6}" srcOrd="0" destOrd="0" presId="urn:microsoft.com/office/officeart/2005/8/layout/orgChart1"/>
    <dgm:cxn modelId="{AEBCF35B-681E-42D9-99F3-B5BAE786AA88}" srcId="{8A475304-6260-44C6-B557-42AA365E41E3}" destId="{B5883816-82D3-4A72-B006-9BCD98F0454F}" srcOrd="1" destOrd="0" parTransId="{71F4297B-37EE-4072-89A8-A0FC088B8C9B}" sibTransId="{277957A8-8D83-4B68-B8B0-970D5FB49E9C}"/>
    <dgm:cxn modelId="{7B0F9861-0D41-4C12-A9BE-DCA5E848C611}" type="presOf" srcId="{3780768C-8D04-4240-8603-9C075DAB5A8F}" destId="{491D6CA4-FBFE-4ACF-8839-B592A23CD111}" srcOrd="0" destOrd="0" presId="urn:microsoft.com/office/officeart/2005/8/layout/orgChart1"/>
    <dgm:cxn modelId="{7CE26F43-CA3F-45D8-AAD9-07DE98ADBA43}" type="presOf" srcId="{9B7D5F78-AC9E-4B07-A7D3-29C0DB536AB8}" destId="{7282968B-AC90-4AF4-B17F-AEF8E0019A3C}" srcOrd="0" destOrd="0" presId="urn:microsoft.com/office/officeart/2005/8/layout/orgChart1"/>
    <dgm:cxn modelId="{A41C244E-A24A-492E-87AD-1BAB05B411CD}" type="presOf" srcId="{F4DC6746-5393-4E8A-B5B5-CC464AFFCE7A}" destId="{528540F8-48C8-4442-9E2A-826228874949}" srcOrd="0" destOrd="0" presId="urn:microsoft.com/office/officeart/2005/8/layout/orgChart1"/>
    <dgm:cxn modelId="{C0006977-0641-4E8E-8112-772B5C54731A}" type="presOf" srcId="{0E866938-5F0D-4B38-ADC8-362B498336B0}" destId="{893A9C5A-FD5F-4185-B3EC-E1CF3ED66116}" srcOrd="1" destOrd="0" presId="urn:microsoft.com/office/officeart/2005/8/layout/orgChart1"/>
    <dgm:cxn modelId="{BF12D677-F167-4E78-A21B-793C9663EEDD}" srcId="{DBE925B1-EDF9-486D-A0CD-31762DFC823E}" destId="{15478E6C-B429-4F5C-904B-ACBCD324037A}" srcOrd="0" destOrd="0" parTransId="{F4DC6746-5393-4E8A-B5B5-CC464AFFCE7A}" sibTransId="{FEAC46B3-350B-4F4D-B152-C132B97747BA}"/>
    <dgm:cxn modelId="{D5836981-EC88-401F-A49B-065B661D7786}" type="presOf" srcId="{684F57EF-DACE-4E6F-95B3-99A0DA92039B}" destId="{0164A016-CCF2-4485-9A4E-41DDDAC5ADAE}" srcOrd="0" destOrd="0" presId="urn:microsoft.com/office/officeart/2005/8/layout/orgChart1"/>
    <dgm:cxn modelId="{7A04D18C-7B98-46A2-992F-3E651AA789A4}" type="presOf" srcId="{8A475304-6260-44C6-B557-42AA365E41E3}" destId="{3C0CB6C4-C0F2-49AA-80BF-8C5187FF1C0E}" srcOrd="1" destOrd="0" presId="urn:microsoft.com/office/officeart/2005/8/layout/orgChart1"/>
    <dgm:cxn modelId="{96F2F08F-2A58-48CE-9613-1539FCB09AF5}" type="presOf" srcId="{0E866938-5F0D-4B38-ADC8-362B498336B0}" destId="{2D0445AC-08D9-48E9-9A8D-6235530C3CF9}" srcOrd="0" destOrd="0" presId="urn:microsoft.com/office/officeart/2005/8/layout/orgChart1"/>
    <dgm:cxn modelId="{CE14F491-31EA-4296-B7F3-6ACFC266EF58}" type="presOf" srcId="{F7CAD4AE-5108-4A11-9106-9A30450116E0}" destId="{A6B6F53A-BB55-4B7F-9C94-0097B2741DA9}" srcOrd="1" destOrd="0" presId="urn:microsoft.com/office/officeart/2005/8/layout/orgChart1"/>
    <dgm:cxn modelId="{A4CA7094-6BA6-43F8-87AF-C23FF40EDBA1}" type="presOf" srcId="{3982478B-BF6D-4E1A-9AFB-D66536FB26D4}" destId="{F9E11D87-D42F-41A1-BEA6-FFD9797C80DC}" srcOrd="0" destOrd="0" presId="urn:microsoft.com/office/officeart/2005/8/layout/orgChart1"/>
    <dgm:cxn modelId="{F4790F96-E027-4956-B438-DCCEEC6B3869}" srcId="{8A475304-6260-44C6-B557-42AA365E41E3}" destId="{3982478B-BF6D-4E1A-9AFB-D66536FB26D4}" srcOrd="0" destOrd="0" parTransId="{315632F7-671D-437A-9C98-3B2DC56B896D}" sibTransId="{63DE880F-F342-492A-9C12-FBD61110D622}"/>
    <dgm:cxn modelId="{FBEFBA97-AFBC-4CE4-AF23-065EEE0A3A5E}" type="presOf" srcId="{15478E6C-B429-4F5C-904B-ACBCD324037A}" destId="{DE2F1C30-7A51-4618-B83C-735CC3D3E5FA}" srcOrd="0" destOrd="0" presId="urn:microsoft.com/office/officeart/2005/8/layout/orgChart1"/>
    <dgm:cxn modelId="{A22D6298-F79C-4D62-8AA0-E1BFA1B34E92}" type="presOf" srcId="{DBE925B1-EDF9-486D-A0CD-31762DFC823E}" destId="{F1A3D7D5-9B00-4BA3-8E70-D9278706EF50}" srcOrd="0" destOrd="0" presId="urn:microsoft.com/office/officeart/2005/8/layout/orgChart1"/>
    <dgm:cxn modelId="{665BDFA3-E5E4-4BF1-B886-4E050B83ED16}" type="presOf" srcId="{F7CAD4AE-5108-4A11-9106-9A30450116E0}" destId="{0BA9F35F-69EF-4A36-B577-10F95E4822BF}" srcOrd="0" destOrd="0" presId="urn:microsoft.com/office/officeart/2005/8/layout/orgChart1"/>
    <dgm:cxn modelId="{600E5DB0-63B9-476B-93D0-7E2AD4238F3E}" srcId="{DBE925B1-EDF9-486D-A0CD-31762DFC823E}" destId="{F7CAD4AE-5108-4A11-9106-9A30450116E0}" srcOrd="1" destOrd="0" parTransId="{A91BA5E7-24B7-4924-AFCA-9A07D7AE5ED8}" sibTransId="{204E95DE-9D61-4F0D-9C11-41415DDCFFB2}"/>
    <dgm:cxn modelId="{D24A8FB0-CFC1-4C9F-AE45-87A49D28C2CC}" type="presOf" srcId="{B5883816-82D3-4A72-B006-9BCD98F0454F}" destId="{D2916845-3A43-4BA9-85FD-13A3ABA89901}" srcOrd="1" destOrd="0" presId="urn:microsoft.com/office/officeart/2005/8/layout/orgChart1"/>
    <dgm:cxn modelId="{342636B3-F68B-49E2-89A1-8BE9142E1A98}" type="presOf" srcId="{15478E6C-B429-4F5C-904B-ACBCD324037A}" destId="{AE381924-D500-4ACB-A0A2-E0C4AD656D5E}" srcOrd="1" destOrd="0" presId="urn:microsoft.com/office/officeart/2005/8/layout/orgChart1"/>
    <dgm:cxn modelId="{6B9371B5-1F50-42F3-9BC0-69541D549FF3}" srcId="{DBE925B1-EDF9-486D-A0CD-31762DFC823E}" destId="{684F57EF-DACE-4E6F-95B3-99A0DA92039B}" srcOrd="2" destOrd="0" parTransId="{D212A096-FD1E-49A8-87D8-7635C50AD97A}" sibTransId="{EAB4A985-ECC1-498E-BD1C-4020AB25B66C}"/>
    <dgm:cxn modelId="{516ED5B5-49EE-4D27-9EF5-815750252FF9}" type="presOf" srcId="{D212A096-FD1E-49A8-87D8-7635C50AD97A}" destId="{E583905A-0877-45DC-BF19-992D025D062A}" srcOrd="0" destOrd="0" presId="urn:microsoft.com/office/officeart/2005/8/layout/orgChart1"/>
    <dgm:cxn modelId="{56DCFFD5-AFF3-41B8-9008-BBFADD5F6D09}" type="presOf" srcId="{71F4297B-37EE-4072-89A8-A0FC088B8C9B}" destId="{83BF1BEF-0E71-4190-8342-2BF4D8079981}" srcOrd="0" destOrd="0" presId="urn:microsoft.com/office/officeart/2005/8/layout/orgChart1"/>
    <dgm:cxn modelId="{19602BD8-4897-4121-A45A-C362E9C1DA6C}" srcId="{0E866938-5F0D-4B38-ADC8-362B498336B0}" destId="{DBE925B1-EDF9-486D-A0CD-31762DFC823E}" srcOrd="0" destOrd="0" parTransId="{CE7E8C77-92A9-4CE4-B072-C8E8C002A9C2}" sibTransId="{4510458A-2A75-486C-843B-ADE167A51A88}"/>
    <dgm:cxn modelId="{A47CBDDF-D813-4CCB-B5E4-00B69C812E4A}" type="presOf" srcId="{684F57EF-DACE-4E6F-95B3-99A0DA92039B}" destId="{CFC7674E-DB42-4DEE-A962-195BAC9FCB89}" srcOrd="1" destOrd="0" presId="urn:microsoft.com/office/officeart/2005/8/layout/orgChart1"/>
    <dgm:cxn modelId="{5652E3F8-A059-4B56-8CE8-EE97A34F7963}" srcId="{0E866938-5F0D-4B38-ADC8-362B498336B0}" destId="{8A475304-6260-44C6-B557-42AA365E41E3}" srcOrd="1" destOrd="0" parTransId="{3780768C-8D04-4240-8603-9C075DAB5A8F}" sibTransId="{9157F4A7-6EF2-4CC4-AB0D-6100995AB18A}"/>
    <dgm:cxn modelId="{0167AFF9-D34E-4995-9368-AB12BD7A312D}" type="presOf" srcId="{3982478B-BF6D-4E1A-9AFB-D66536FB26D4}" destId="{6A43308E-0356-40FD-81FD-77EE2AA25AB3}" srcOrd="1" destOrd="0" presId="urn:microsoft.com/office/officeart/2005/8/layout/orgChart1"/>
    <dgm:cxn modelId="{CFAC01FD-54D4-4D32-8F35-A41F18A9EB78}" type="presOf" srcId="{A91BA5E7-24B7-4924-AFCA-9A07D7AE5ED8}" destId="{469BB9E9-9512-456C-A130-6F0F7776D9B6}" srcOrd="0" destOrd="0" presId="urn:microsoft.com/office/officeart/2005/8/layout/orgChart1"/>
    <dgm:cxn modelId="{A4418415-57AF-44EA-AA54-7CF497F05328}" type="presParOf" srcId="{7282968B-AC90-4AF4-B17F-AEF8E0019A3C}" destId="{8B0EAE8C-4C07-4153-A7DC-106F69141B92}" srcOrd="0" destOrd="0" presId="urn:microsoft.com/office/officeart/2005/8/layout/orgChart1"/>
    <dgm:cxn modelId="{F2428150-F0F1-48E9-A5E4-124282E1E7A8}" type="presParOf" srcId="{8B0EAE8C-4C07-4153-A7DC-106F69141B92}" destId="{EEA50BC2-92EE-4DF8-8A00-2637B7FABADA}" srcOrd="0" destOrd="0" presId="urn:microsoft.com/office/officeart/2005/8/layout/orgChart1"/>
    <dgm:cxn modelId="{E3A9BFC8-5A64-40FC-A635-16C48A4A7DFA}" type="presParOf" srcId="{EEA50BC2-92EE-4DF8-8A00-2637B7FABADA}" destId="{2D0445AC-08D9-48E9-9A8D-6235530C3CF9}" srcOrd="0" destOrd="0" presId="urn:microsoft.com/office/officeart/2005/8/layout/orgChart1"/>
    <dgm:cxn modelId="{C9C8397F-6D66-4CB2-8D3F-42DEA3C24AA8}" type="presParOf" srcId="{EEA50BC2-92EE-4DF8-8A00-2637B7FABADA}" destId="{893A9C5A-FD5F-4185-B3EC-E1CF3ED66116}" srcOrd="1" destOrd="0" presId="urn:microsoft.com/office/officeart/2005/8/layout/orgChart1"/>
    <dgm:cxn modelId="{A9E833C6-D484-44E9-80AC-C19471C67371}" type="presParOf" srcId="{8B0EAE8C-4C07-4153-A7DC-106F69141B92}" destId="{4166DC6E-B164-4BEA-A197-BA6E4335C159}" srcOrd="1" destOrd="0" presId="urn:microsoft.com/office/officeart/2005/8/layout/orgChart1"/>
    <dgm:cxn modelId="{875D7766-D462-4173-9A5D-1AF5C49E17A9}" type="presParOf" srcId="{4166DC6E-B164-4BEA-A197-BA6E4335C159}" destId="{6BB61005-E707-4B3C-8CF9-F4D31CC1FA85}" srcOrd="0" destOrd="0" presId="urn:microsoft.com/office/officeart/2005/8/layout/orgChart1"/>
    <dgm:cxn modelId="{69695DAF-5D98-41D4-8419-26F32E7A8DDB}" type="presParOf" srcId="{4166DC6E-B164-4BEA-A197-BA6E4335C159}" destId="{FCF7C993-0301-455F-90D8-6330698D2F92}" srcOrd="1" destOrd="0" presId="urn:microsoft.com/office/officeart/2005/8/layout/orgChart1"/>
    <dgm:cxn modelId="{7DC8D00C-4152-470F-A3D2-1B9B43FBCBC6}" type="presParOf" srcId="{FCF7C993-0301-455F-90D8-6330698D2F92}" destId="{BFC65601-F352-44EC-B5BB-600B36AC71D9}" srcOrd="0" destOrd="0" presId="urn:microsoft.com/office/officeart/2005/8/layout/orgChart1"/>
    <dgm:cxn modelId="{3F381288-C05D-4FD5-9C1C-C3A4D75B39FB}" type="presParOf" srcId="{BFC65601-F352-44EC-B5BB-600B36AC71D9}" destId="{F1A3D7D5-9B00-4BA3-8E70-D9278706EF50}" srcOrd="0" destOrd="0" presId="urn:microsoft.com/office/officeart/2005/8/layout/orgChart1"/>
    <dgm:cxn modelId="{4E9A5ECA-5361-4A7C-9FCB-1C91D4AA3131}" type="presParOf" srcId="{BFC65601-F352-44EC-B5BB-600B36AC71D9}" destId="{24668687-D1A1-4DD4-B0DA-007A2BFBB720}" srcOrd="1" destOrd="0" presId="urn:microsoft.com/office/officeart/2005/8/layout/orgChart1"/>
    <dgm:cxn modelId="{DD7066E1-401F-4443-944E-456FC3A5C160}" type="presParOf" srcId="{FCF7C993-0301-455F-90D8-6330698D2F92}" destId="{D032C161-DC3D-466E-A2DB-1048885181FA}" srcOrd="1" destOrd="0" presId="urn:microsoft.com/office/officeart/2005/8/layout/orgChart1"/>
    <dgm:cxn modelId="{F7C3EB8E-AF4D-4FF4-8508-67E99322CFD6}" type="presParOf" srcId="{D032C161-DC3D-466E-A2DB-1048885181FA}" destId="{528540F8-48C8-4442-9E2A-826228874949}" srcOrd="0" destOrd="0" presId="urn:microsoft.com/office/officeart/2005/8/layout/orgChart1"/>
    <dgm:cxn modelId="{950E05E1-4467-4FB3-AE19-609E1C52FF09}" type="presParOf" srcId="{D032C161-DC3D-466E-A2DB-1048885181FA}" destId="{2397EB6B-CDA5-4973-8E04-FA63031992AA}" srcOrd="1" destOrd="0" presId="urn:microsoft.com/office/officeart/2005/8/layout/orgChart1"/>
    <dgm:cxn modelId="{F3E476DE-25C8-40A9-9E3C-307F4B5805A8}" type="presParOf" srcId="{2397EB6B-CDA5-4973-8E04-FA63031992AA}" destId="{1CCAFEC0-D932-4CC9-9F92-8F0100ED8C32}" srcOrd="0" destOrd="0" presId="urn:microsoft.com/office/officeart/2005/8/layout/orgChart1"/>
    <dgm:cxn modelId="{164938F3-DEEC-4636-9B1A-B2FD9A429FDE}" type="presParOf" srcId="{1CCAFEC0-D932-4CC9-9F92-8F0100ED8C32}" destId="{DE2F1C30-7A51-4618-B83C-735CC3D3E5FA}" srcOrd="0" destOrd="0" presId="urn:microsoft.com/office/officeart/2005/8/layout/orgChart1"/>
    <dgm:cxn modelId="{D30E83D2-FDF7-4A27-856A-61F72D5E30E9}" type="presParOf" srcId="{1CCAFEC0-D932-4CC9-9F92-8F0100ED8C32}" destId="{AE381924-D500-4ACB-A0A2-E0C4AD656D5E}" srcOrd="1" destOrd="0" presId="urn:microsoft.com/office/officeart/2005/8/layout/orgChart1"/>
    <dgm:cxn modelId="{9C5465BA-709D-4F40-A1CC-33CB3834A61C}" type="presParOf" srcId="{2397EB6B-CDA5-4973-8E04-FA63031992AA}" destId="{CBE477AC-E7A3-4C64-96DA-24BC3DEBE332}" srcOrd="1" destOrd="0" presId="urn:microsoft.com/office/officeart/2005/8/layout/orgChart1"/>
    <dgm:cxn modelId="{C10E3A82-5FCC-42D5-B68C-C78014D08EF4}" type="presParOf" srcId="{2397EB6B-CDA5-4973-8E04-FA63031992AA}" destId="{34D83D4B-BD39-49FF-842D-5570D0FA5D22}" srcOrd="2" destOrd="0" presId="urn:microsoft.com/office/officeart/2005/8/layout/orgChart1"/>
    <dgm:cxn modelId="{C4DE6F36-6B2E-45F9-9DE1-E589B6D0AD22}" type="presParOf" srcId="{D032C161-DC3D-466E-A2DB-1048885181FA}" destId="{469BB9E9-9512-456C-A130-6F0F7776D9B6}" srcOrd="2" destOrd="0" presId="urn:microsoft.com/office/officeart/2005/8/layout/orgChart1"/>
    <dgm:cxn modelId="{E49547C7-1E18-4DFE-A500-6589B231D5CE}" type="presParOf" srcId="{D032C161-DC3D-466E-A2DB-1048885181FA}" destId="{ECF83209-A941-4EE5-AA2B-80F65C5DA018}" srcOrd="3" destOrd="0" presId="urn:microsoft.com/office/officeart/2005/8/layout/orgChart1"/>
    <dgm:cxn modelId="{7EC666CF-B423-4267-8E32-F6CFB640A13B}" type="presParOf" srcId="{ECF83209-A941-4EE5-AA2B-80F65C5DA018}" destId="{EB44F018-A983-4499-B14D-103C01E110BF}" srcOrd="0" destOrd="0" presId="urn:microsoft.com/office/officeart/2005/8/layout/orgChart1"/>
    <dgm:cxn modelId="{B97D9FC7-8D57-4B5C-BA2F-7676AE4A6566}" type="presParOf" srcId="{EB44F018-A983-4499-B14D-103C01E110BF}" destId="{0BA9F35F-69EF-4A36-B577-10F95E4822BF}" srcOrd="0" destOrd="0" presId="urn:microsoft.com/office/officeart/2005/8/layout/orgChart1"/>
    <dgm:cxn modelId="{5F764481-50B7-4781-AE35-BA17DBDBEEB4}" type="presParOf" srcId="{EB44F018-A983-4499-B14D-103C01E110BF}" destId="{A6B6F53A-BB55-4B7F-9C94-0097B2741DA9}" srcOrd="1" destOrd="0" presId="urn:microsoft.com/office/officeart/2005/8/layout/orgChart1"/>
    <dgm:cxn modelId="{AF39A11C-0B77-4446-8BCF-B760C4125547}" type="presParOf" srcId="{ECF83209-A941-4EE5-AA2B-80F65C5DA018}" destId="{C67C635C-1C59-42E2-B560-FE5AD812884F}" srcOrd="1" destOrd="0" presId="urn:microsoft.com/office/officeart/2005/8/layout/orgChart1"/>
    <dgm:cxn modelId="{3D3925ED-662C-49EA-8CCC-D467AF2B638C}" type="presParOf" srcId="{ECF83209-A941-4EE5-AA2B-80F65C5DA018}" destId="{29D42A73-5BBB-478F-BF29-FADC3E8BB638}" srcOrd="2" destOrd="0" presId="urn:microsoft.com/office/officeart/2005/8/layout/orgChart1"/>
    <dgm:cxn modelId="{BBCCF1BA-2B59-4355-986D-30122EEE0BD3}" type="presParOf" srcId="{D032C161-DC3D-466E-A2DB-1048885181FA}" destId="{E583905A-0877-45DC-BF19-992D025D062A}" srcOrd="4" destOrd="0" presId="urn:microsoft.com/office/officeart/2005/8/layout/orgChart1"/>
    <dgm:cxn modelId="{4767D8A2-C0EA-448E-88A2-AA68AAFA4673}" type="presParOf" srcId="{D032C161-DC3D-466E-A2DB-1048885181FA}" destId="{3FF2B6A9-14CC-4607-AF82-38F07895ECD5}" srcOrd="5" destOrd="0" presId="urn:microsoft.com/office/officeart/2005/8/layout/orgChart1"/>
    <dgm:cxn modelId="{CCAEBE0A-7EE8-43E4-8376-E8A160C43BE4}" type="presParOf" srcId="{3FF2B6A9-14CC-4607-AF82-38F07895ECD5}" destId="{D1957BEB-AFB1-49F5-ADF6-A87F3BB0457B}" srcOrd="0" destOrd="0" presId="urn:microsoft.com/office/officeart/2005/8/layout/orgChart1"/>
    <dgm:cxn modelId="{972D17ED-22A3-4DCC-89E3-A481F7633602}" type="presParOf" srcId="{D1957BEB-AFB1-49F5-ADF6-A87F3BB0457B}" destId="{0164A016-CCF2-4485-9A4E-41DDDAC5ADAE}" srcOrd="0" destOrd="0" presId="urn:microsoft.com/office/officeart/2005/8/layout/orgChart1"/>
    <dgm:cxn modelId="{6666FC19-62AE-4312-BB43-E6665646F1A9}" type="presParOf" srcId="{D1957BEB-AFB1-49F5-ADF6-A87F3BB0457B}" destId="{CFC7674E-DB42-4DEE-A962-195BAC9FCB89}" srcOrd="1" destOrd="0" presId="urn:microsoft.com/office/officeart/2005/8/layout/orgChart1"/>
    <dgm:cxn modelId="{237CC7EC-41E6-4C6E-AD7D-0B35940999CB}" type="presParOf" srcId="{3FF2B6A9-14CC-4607-AF82-38F07895ECD5}" destId="{FF22DB35-648E-448E-A929-EE7D0D9E55FF}" srcOrd="1" destOrd="0" presId="urn:microsoft.com/office/officeart/2005/8/layout/orgChart1"/>
    <dgm:cxn modelId="{A6AFBE4D-9D09-47C7-A879-3E79FFFDEEC1}" type="presParOf" srcId="{3FF2B6A9-14CC-4607-AF82-38F07895ECD5}" destId="{08D7B7B8-16B0-440D-ACA0-26EBFAF44EFD}" srcOrd="2" destOrd="0" presId="urn:microsoft.com/office/officeart/2005/8/layout/orgChart1"/>
    <dgm:cxn modelId="{195DB4E1-C794-4558-8B7F-B5D975723FB0}" type="presParOf" srcId="{FCF7C993-0301-455F-90D8-6330698D2F92}" destId="{56FB4BB2-F416-439E-A9AA-75308706707B}" srcOrd="2" destOrd="0" presId="urn:microsoft.com/office/officeart/2005/8/layout/orgChart1"/>
    <dgm:cxn modelId="{ECC92856-80E2-4432-9ADA-34BEFB7A514E}" type="presParOf" srcId="{4166DC6E-B164-4BEA-A197-BA6E4335C159}" destId="{491D6CA4-FBFE-4ACF-8839-B592A23CD111}" srcOrd="2" destOrd="0" presId="urn:microsoft.com/office/officeart/2005/8/layout/orgChart1"/>
    <dgm:cxn modelId="{B95B16C0-1C30-4650-A50A-52DF7EEAEDF3}" type="presParOf" srcId="{4166DC6E-B164-4BEA-A197-BA6E4335C159}" destId="{9AE3B6D4-1389-4223-8DCE-F48FFAA687B6}" srcOrd="3" destOrd="0" presId="urn:microsoft.com/office/officeart/2005/8/layout/orgChart1"/>
    <dgm:cxn modelId="{48D320D8-51FA-4FDF-9861-D281BF0E8981}" type="presParOf" srcId="{9AE3B6D4-1389-4223-8DCE-F48FFAA687B6}" destId="{02A4F58E-B053-4DF6-9ADB-609AD3A612A2}" srcOrd="0" destOrd="0" presId="urn:microsoft.com/office/officeart/2005/8/layout/orgChart1"/>
    <dgm:cxn modelId="{51BB5E62-539F-425E-A39B-C8A56C52545D}" type="presParOf" srcId="{02A4F58E-B053-4DF6-9ADB-609AD3A612A2}" destId="{D86B18EC-DAC3-4D7A-BD38-85E70D7A5CD7}" srcOrd="0" destOrd="0" presId="urn:microsoft.com/office/officeart/2005/8/layout/orgChart1"/>
    <dgm:cxn modelId="{68D61966-0D35-4B66-B643-9EAA9E0B32BD}" type="presParOf" srcId="{02A4F58E-B053-4DF6-9ADB-609AD3A612A2}" destId="{3C0CB6C4-C0F2-49AA-80BF-8C5187FF1C0E}" srcOrd="1" destOrd="0" presId="urn:microsoft.com/office/officeart/2005/8/layout/orgChart1"/>
    <dgm:cxn modelId="{99771F60-FB8E-4B59-9A8B-DE6EFC12E3E3}" type="presParOf" srcId="{9AE3B6D4-1389-4223-8DCE-F48FFAA687B6}" destId="{B85DB66E-BB60-4118-899C-180237CCCDC4}" srcOrd="1" destOrd="0" presId="urn:microsoft.com/office/officeart/2005/8/layout/orgChart1"/>
    <dgm:cxn modelId="{3CE5D280-4ACA-4EEE-AFC3-D322787C8E20}" type="presParOf" srcId="{B85DB66E-BB60-4118-899C-180237CCCDC4}" destId="{CB07EA16-C029-43B6-BC4F-C66D00189E82}" srcOrd="0" destOrd="0" presId="urn:microsoft.com/office/officeart/2005/8/layout/orgChart1"/>
    <dgm:cxn modelId="{A286EA36-57CF-41BC-9312-922061B5FD63}" type="presParOf" srcId="{B85DB66E-BB60-4118-899C-180237CCCDC4}" destId="{B3574171-26C7-4BCB-893E-F467495E20FB}" srcOrd="1" destOrd="0" presId="urn:microsoft.com/office/officeart/2005/8/layout/orgChart1"/>
    <dgm:cxn modelId="{744EDDC3-DD45-47AD-96DA-040E81193529}" type="presParOf" srcId="{B3574171-26C7-4BCB-893E-F467495E20FB}" destId="{CBDF0DFB-6388-4495-A37B-6C9F726A27E0}" srcOrd="0" destOrd="0" presId="urn:microsoft.com/office/officeart/2005/8/layout/orgChart1"/>
    <dgm:cxn modelId="{B5E2E3A0-233A-406E-AD37-D235D3B8030F}" type="presParOf" srcId="{CBDF0DFB-6388-4495-A37B-6C9F726A27E0}" destId="{F9E11D87-D42F-41A1-BEA6-FFD9797C80DC}" srcOrd="0" destOrd="0" presId="urn:microsoft.com/office/officeart/2005/8/layout/orgChart1"/>
    <dgm:cxn modelId="{A030A485-5044-4211-A5F5-5D0C2D3D37A1}" type="presParOf" srcId="{CBDF0DFB-6388-4495-A37B-6C9F726A27E0}" destId="{6A43308E-0356-40FD-81FD-77EE2AA25AB3}" srcOrd="1" destOrd="0" presId="urn:microsoft.com/office/officeart/2005/8/layout/orgChart1"/>
    <dgm:cxn modelId="{AA6808A0-7BA4-43C4-B6B9-0B1738AB455E}" type="presParOf" srcId="{B3574171-26C7-4BCB-893E-F467495E20FB}" destId="{56919C41-524A-4F8E-99B0-F7165C26241D}" srcOrd="1" destOrd="0" presId="urn:microsoft.com/office/officeart/2005/8/layout/orgChart1"/>
    <dgm:cxn modelId="{2CBAB463-04D5-4767-BF62-87E3EBB49541}" type="presParOf" srcId="{B3574171-26C7-4BCB-893E-F467495E20FB}" destId="{B650FEEF-6608-444D-B9F3-3759D31F9308}" srcOrd="2" destOrd="0" presId="urn:microsoft.com/office/officeart/2005/8/layout/orgChart1"/>
    <dgm:cxn modelId="{053A1E6B-7CF1-4FA7-9AF9-944A920AC155}" type="presParOf" srcId="{B85DB66E-BB60-4118-899C-180237CCCDC4}" destId="{83BF1BEF-0E71-4190-8342-2BF4D8079981}" srcOrd="2" destOrd="0" presId="urn:microsoft.com/office/officeart/2005/8/layout/orgChart1"/>
    <dgm:cxn modelId="{4BF57449-C1A1-4997-80C0-D7D8D222EF53}" type="presParOf" srcId="{B85DB66E-BB60-4118-899C-180237CCCDC4}" destId="{8A70AE7A-D561-4E27-8734-923B1993E8A6}" srcOrd="3" destOrd="0" presId="urn:microsoft.com/office/officeart/2005/8/layout/orgChart1"/>
    <dgm:cxn modelId="{EF0BF7C4-7E2A-430F-974D-60ECDBD8B739}" type="presParOf" srcId="{8A70AE7A-D561-4E27-8734-923B1993E8A6}" destId="{12ECF017-7C56-465E-9B40-93977ABC3889}" srcOrd="0" destOrd="0" presId="urn:microsoft.com/office/officeart/2005/8/layout/orgChart1"/>
    <dgm:cxn modelId="{BF4EF5F0-3D31-4D95-91A9-D60D192A90F7}" type="presParOf" srcId="{12ECF017-7C56-465E-9B40-93977ABC3889}" destId="{A4BCB27F-DD32-4FA7-9728-12F4D9FE4BF6}" srcOrd="0" destOrd="0" presId="urn:microsoft.com/office/officeart/2005/8/layout/orgChart1"/>
    <dgm:cxn modelId="{74AAB874-456F-4651-81AE-D5DA2CA5DBC0}" type="presParOf" srcId="{12ECF017-7C56-465E-9B40-93977ABC3889}" destId="{D2916845-3A43-4BA9-85FD-13A3ABA89901}" srcOrd="1" destOrd="0" presId="urn:microsoft.com/office/officeart/2005/8/layout/orgChart1"/>
    <dgm:cxn modelId="{CC180173-2589-49E3-8E44-B719650DDEED}" type="presParOf" srcId="{8A70AE7A-D561-4E27-8734-923B1993E8A6}" destId="{82961629-42D1-406D-B575-6BEEB4AEFEA9}" srcOrd="1" destOrd="0" presId="urn:microsoft.com/office/officeart/2005/8/layout/orgChart1"/>
    <dgm:cxn modelId="{402219D7-8AF4-4045-8D48-5A4ABB7FA3A9}" type="presParOf" srcId="{8A70AE7A-D561-4E27-8734-923B1993E8A6}" destId="{08A22CB0-0710-44CA-936D-C375DFD16FAE}" srcOrd="2" destOrd="0" presId="urn:microsoft.com/office/officeart/2005/8/layout/orgChart1"/>
    <dgm:cxn modelId="{39E65099-C654-4047-80FE-5E079B92D886}" type="presParOf" srcId="{9AE3B6D4-1389-4223-8DCE-F48FFAA687B6}" destId="{36E3CCFC-3AC0-4BF5-A489-46F1A1EB4AF1}" srcOrd="2" destOrd="0" presId="urn:microsoft.com/office/officeart/2005/8/layout/orgChart1"/>
    <dgm:cxn modelId="{F93B2640-9BF9-41EB-9500-F4E872781823}" type="presParOf" srcId="{8B0EAE8C-4C07-4153-A7DC-106F69141B92}" destId="{9CE0F98D-6458-4364-964C-D05C5FDA6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F1BEF-0E71-4190-8342-2BF4D8079981}">
      <dsp:nvSpPr>
        <dsp:cNvPr id="0" name=""/>
        <dsp:cNvSpPr/>
      </dsp:nvSpPr>
      <dsp:spPr>
        <a:xfrm>
          <a:off x="3592286" y="1742904"/>
          <a:ext cx="232617" cy="147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51"/>
              </a:lnTo>
              <a:lnTo>
                <a:pt x="232617" y="14706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7EA16-C029-43B6-BC4F-C66D00189E82}">
      <dsp:nvSpPr>
        <dsp:cNvPr id="0" name=""/>
        <dsp:cNvSpPr/>
      </dsp:nvSpPr>
      <dsp:spPr>
        <a:xfrm>
          <a:off x="3592286" y="1742904"/>
          <a:ext cx="232617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32617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6CA4-FBFE-4ACF-8839-B592A23CD111}">
      <dsp:nvSpPr>
        <dsp:cNvPr id="0" name=""/>
        <dsp:cNvSpPr/>
      </dsp:nvSpPr>
      <dsp:spPr>
        <a:xfrm>
          <a:off x="3179028" y="661296"/>
          <a:ext cx="942295" cy="42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8"/>
              </a:lnTo>
              <a:lnTo>
                <a:pt x="942295" y="281438"/>
              </a:lnTo>
              <a:lnTo>
                <a:pt x="942295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05A-0877-45DC-BF19-992D025D062A}">
      <dsp:nvSpPr>
        <dsp:cNvPr id="0" name=""/>
        <dsp:cNvSpPr/>
      </dsp:nvSpPr>
      <dsp:spPr>
        <a:xfrm>
          <a:off x="1717906" y="1742904"/>
          <a:ext cx="226652" cy="234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046"/>
              </a:lnTo>
              <a:lnTo>
                <a:pt x="226652" y="23460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BB9E9-9512-456C-A130-6F0F7776D9B6}">
      <dsp:nvSpPr>
        <dsp:cNvPr id="0" name=""/>
        <dsp:cNvSpPr/>
      </dsp:nvSpPr>
      <dsp:spPr>
        <a:xfrm>
          <a:off x="1717906" y="1742904"/>
          <a:ext cx="226652" cy="145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31"/>
              </a:lnTo>
              <a:lnTo>
                <a:pt x="226652" y="14518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40F8-48C8-4442-9E2A-826228874949}">
      <dsp:nvSpPr>
        <dsp:cNvPr id="0" name=""/>
        <dsp:cNvSpPr/>
      </dsp:nvSpPr>
      <dsp:spPr>
        <a:xfrm>
          <a:off x="1717906" y="1742904"/>
          <a:ext cx="226652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26652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1005-E707-4B3C-8CF9-F4D31CC1FA85}">
      <dsp:nvSpPr>
        <dsp:cNvPr id="0" name=""/>
        <dsp:cNvSpPr/>
      </dsp:nvSpPr>
      <dsp:spPr>
        <a:xfrm>
          <a:off x="2246944" y="661296"/>
          <a:ext cx="932084" cy="420310"/>
        </a:xfrm>
        <a:custGeom>
          <a:avLst/>
          <a:gdLst/>
          <a:ahLst/>
          <a:cxnLst/>
          <a:rect l="0" t="0" r="0" b="0"/>
          <a:pathLst>
            <a:path>
              <a:moveTo>
                <a:pt x="932084" y="0"/>
              </a:moveTo>
              <a:lnTo>
                <a:pt x="932084" y="281438"/>
              </a:lnTo>
              <a:lnTo>
                <a:pt x="0" y="281438"/>
              </a:lnTo>
              <a:lnTo>
                <a:pt x="0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45AC-08D9-48E9-9A8D-6235530C3CF9}">
      <dsp:nvSpPr>
        <dsp:cNvPr id="0" name=""/>
        <dsp:cNvSpPr/>
      </dsp:nvSpPr>
      <dsp:spPr>
        <a:xfrm>
          <a:off x="2517731" y="0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pcap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17731" y="0"/>
        <a:ext cx="1322593" cy="661296"/>
      </dsp:txXfrm>
    </dsp:sp>
    <dsp:sp modelId="{F1A3D7D5-9B00-4BA3-8E70-D9278706EF50}">
      <dsp:nvSpPr>
        <dsp:cNvPr id="0" name=""/>
        <dsp:cNvSpPr/>
      </dsp:nvSpPr>
      <dsp:spPr>
        <a:xfrm>
          <a:off x="158564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global header</a:t>
          </a:r>
        </a:p>
      </dsp:txBody>
      <dsp:txXfrm>
        <a:off x="1585647" y="1081607"/>
        <a:ext cx="1322593" cy="661296"/>
      </dsp:txXfrm>
    </dsp:sp>
    <dsp:sp modelId="{DE2F1C30-7A51-4618-B83C-735CC3D3E5FA}">
      <dsp:nvSpPr>
        <dsp:cNvPr id="0" name=""/>
        <dsp:cNvSpPr/>
      </dsp:nvSpPr>
      <dsp:spPr>
        <a:xfrm>
          <a:off x="1944559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1940255"/>
        <a:ext cx="1322593" cy="661296"/>
      </dsp:txXfrm>
    </dsp:sp>
    <dsp:sp modelId="{0BA9F35F-69EF-4A36-B577-10F95E4822BF}">
      <dsp:nvSpPr>
        <dsp:cNvPr id="0" name=""/>
        <dsp:cNvSpPr/>
      </dsp:nvSpPr>
      <dsp:spPr>
        <a:xfrm>
          <a:off x="1944559" y="286408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944559" y="2864087"/>
        <a:ext cx="1322593" cy="661296"/>
      </dsp:txXfrm>
    </dsp:sp>
    <dsp:sp modelId="{0164A016-CCF2-4485-9A4E-41DDDAC5ADAE}">
      <dsp:nvSpPr>
        <dsp:cNvPr id="0" name=""/>
        <dsp:cNvSpPr/>
      </dsp:nvSpPr>
      <dsp:spPr>
        <a:xfrm>
          <a:off x="1944559" y="3758303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3758303"/>
        <a:ext cx="1322593" cy="661296"/>
      </dsp:txXfrm>
    </dsp:sp>
    <dsp:sp modelId="{D86B18EC-DAC3-4D7A-BD38-85E70D7A5CD7}">
      <dsp:nvSpPr>
        <dsp:cNvPr id="0" name=""/>
        <dsp:cNvSpPr/>
      </dsp:nvSpPr>
      <dsp:spPr>
        <a:xfrm>
          <a:off x="346002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packet</a:t>
          </a:r>
        </a:p>
      </dsp:txBody>
      <dsp:txXfrm>
        <a:off x="3460027" y="1081607"/>
        <a:ext cx="1322593" cy="661296"/>
      </dsp:txXfrm>
    </dsp:sp>
    <dsp:sp modelId="{F9E11D87-D42F-41A1-BEA6-FFD9797C80DC}">
      <dsp:nvSpPr>
        <dsp:cNvPr id="0" name=""/>
        <dsp:cNvSpPr/>
      </dsp:nvSpPr>
      <dsp:spPr>
        <a:xfrm>
          <a:off x="3824904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header</a:t>
          </a:r>
        </a:p>
      </dsp:txBody>
      <dsp:txXfrm>
        <a:off x="3824904" y="1940255"/>
        <a:ext cx="1322593" cy="661296"/>
      </dsp:txXfrm>
    </dsp:sp>
    <dsp:sp modelId="{A4BCB27F-DD32-4FA7-9728-12F4D9FE4BF6}">
      <dsp:nvSpPr>
        <dsp:cNvPr id="0" name=""/>
        <dsp:cNvSpPr/>
      </dsp:nvSpPr>
      <dsp:spPr>
        <a:xfrm>
          <a:off x="3824904" y="28829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824904" y="2882907"/>
        <a:ext cx="1322593" cy="661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F1BEF-0E71-4190-8342-2BF4D8079981}">
      <dsp:nvSpPr>
        <dsp:cNvPr id="0" name=""/>
        <dsp:cNvSpPr/>
      </dsp:nvSpPr>
      <dsp:spPr>
        <a:xfrm>
          <a:off x="3592286" y="1742904"/>
          <a:ext cx="232617" cy="147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51"/>
              </a:lnTo>
              <a:lnTo>
                <a:pt x="232617" y="14706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7EA16-C029-43B6-BC4F-C66D00189E82}">
      <dsp:nvSpPr>
        <dsp:cNvPr id="0" name=""/>
        <dsp:cNvSpPr/>
      </dsp:nvSpPr>
      <dsp:spPr>
        <a:xfrm>
          <a:off x="3592286" y="1742904"/>
          <a:ext cx="232617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32617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6CA4-FBFE-4ACF-8839-B592A23CD111}">
      <dsp:nvSpPr>
        <dsp:cNvPr id="0" name=""/>
        <dsp:cNvSpPr/>
      </dsp:nvSpPr>
      <dsp:spPr>
        <a:xfrm>
          <a:off x="3179028" y="661296"/>
          <a:ext cx="942295" cy="42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8"/>
              </a:lnTo>
              <a:lnTo>
                <a:pt x="942295" y="281438"/>
              </a:lnTo>
              <a:lnTo>
                <a:pt x="942295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05A-0877-45DC-BF19-992D025D062A}">
      <dsp:nvSpPr>
        <dsp:cNvPr id="0" name=""/>
        <dsp:cNvSpPr/>
      </dsp:nvSpPr>
      <dsp:spPr>
        <a:xfrm>
          <a:off x="1717906" y="1742904"/>
          <a:ext cx="226652" cy="234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046"/>
              </a:lnTo>
              <a:lnTo>
                <a:pt x="226652" y="23460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BB9E9-9512-456C-A130-6F0F7776D9B6}">
      <dsp:nvSpPr>
        <dsp:cNvPr id="0" name=""/>
        <dsp:cNvSpPr/>
      </dsp:nvSpPr>
      <dsp:spPr>
        <a:xfrm>
          <a:off x="1717906" y="1742904"/>
          <a:ext cx="226652" cy="145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31"/>
              </a:lnTo>
              <a:lnTo>
                <a:pt x="226652" y="14518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40F8-48C8-4442-9E2A-826228874949}">
      <dsp:nvSpPr>
        <dsp:cNvPr id="0" name=""/>
        <dsp:cNvSpPr/>
      </dsp:nvSpPr>
      <dsp:spPr>
        <a:xfrm>
          <a:off x="1717906" y="1742904"/>
          <a:ext cx="226652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26652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1005-E707-4B3C-8CF9-F4D31CC1FA85}">
      <dsp:nvSpPr>
        <dsp:cNvPr id="0" name=""/>
        <dsp:cNvSpPr/>
      </dsp:nvSpPr>
      <dsp:spPr>
        <a:xfrm>
          <a:off x="2246944" y="661296"/>
          <a:ext cx="932084" cy="420310"/>
        </a:xfrm>
        <a:custGeom>
          <a:avLst/>
          <a:gdLst/>
          <a:ahLst/>
          <a:cxnLst/>
          <a:rect l="0" t="0" r="0" b="0"/>
          <a:pathLst>
            <a:path>
              <a:moveTo>
                <a:pt x="932084" y="0"/>
              </a:moveTo>
              <a:lnTo>
                <a:pt x="932084" y="281438"/>
              </a:lnTo>
              <a:lnTo>
                <a:pt x="0" y="281438"/>
              </a:lnTo>
              <a:lnTo>
                <a:pt x="0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45AC-08D9-48E9-9A8D-6235530C3CF9}">
      <dsp:nvSpPr>
        <dsp:cNvPr id="0" name=""/>
        <dsp:cNvSpPr/>
      </dsp:nvSpPr>
      <dsp:spPr>
        <a:xfrm>
          <a:off x="2517731" y="0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pcap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17731" y="0"/>
        <a:ext cx="1322593" cy="661296"/>
      </dsp:txXfrm>
    </dsp:sp>
    <dsp:sp modelId="{F1A3D7D5-9B00-4BA3-8E70-D9278706EF50}">
      <dsp:nvSpPr>
        <dsp:cNvPr id="0" name=""/>
        <dsp:cNvSpPr/>
      </dsp:nvSpPr>
      <dsp:spPr>
        <a:xfrm>
          <a:off x="158564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global header</a:t>
          </a:r>
        </a:p>
      </dsp:txBody>
      <dsp:txXfrm>
        <a:off x="1585647" y="1081607"/>
        <a:ext cx="1322593" cy="661296"/>
      </dsp:txXfrm>
    </dsp:sp>
    <dsp:sp modelId="{DE2F1C30-7A51-4618-B83C-735CC3D3E5FA}">
      <dsp:nvSpPr>
        <dsp:cNvPr id="0" name=""/>
        <dsp:cNvSpPr/>
      </dsp:nvSpPr>
      <dsp:spPr>
        <a:xfrm>
          <a:off x="1944559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1940255"/>
        <a:ext cx="1322593" cy="661296"/>
      </dsp:txXfrm>
    </dsp:sp>
    <dsp:sp modelId="{0BA9F35F-69EF-4A36-B577-10F95E4822BF}">
      <dsp:nvSpPr>
        <dsp:cNvPr id="0" name=""/>
        <dsp:cNvSpPr/>
      </dsp:nvSpPr>
      <dsp:spPr>
        <a:xfrm>
          <a:off x="1944559" y="286408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944559" y="2864087"/>
        <a:ext cx="1322593" cy="661296"/>
      </dsp:txXfrm>
    </dsp:sp>
    <dsp:sp modelId="{0164A016-CCF2-4485-9A4E-41DDDAC5ADAE}">
      <dsp:nvSpPr>
        <dsp:cNvPr id="0" name=""/>
        <dsp:cNvSpPr/>
      </dsp:nvSpPr>
      <dsp:spPr>
        <a:xfrm>
          <a:off x="1944559" y="3758303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3758303"/>
        <a:ext cx="1322593" cy="661296"/>
      </dsp:txXfrm>
    </dsp:sp>
    <dsp:sp modelId="{D86B18EC-DAC3-4D7A-BD38-85E70D7A5CD7}">
      <dsp:nvSpPr>
        <dsp:cNvPr id="0" name=""/>
        <dsp:cNvSpPr/>
      </dsp:nvSpPr>
      <dsp:spPr>
        <a:xfrm>
          <a:off x="346002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packet</a:t>
          </a:r>
        </a:p>
      </dsp:txBody>
      <dsp:txXfrm>
        <a:off x="3460027" y="1081607"/>
        <a:ext cx="1322593" cy="661296"/>
      </dsp:txXfrm>
    </dsp:sp>
    <dsp:sp modelId="{F9E11D87-D42F-41A1-BEA6-FFD9797C80DC}">
      <dsp:nvSpPr>
        <dsp:cNvPr id="0" name=""/>
        <dsp:cNvSpPr/>
      </dsp:nvSpPr>
      <dsp:spPr>
        <a:xfrm>
          <a:off x="3824904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header</a:t>
          </a:r>
        </a:p>
      </dsp:txBody>
      <dsp:txXfrm>
        <a:off x="3824904" y="1940255"/>
        <a:ext cx="1322593" cy="661296"/>
      </dsp:txXfrm>
    </dsp:sp>
    <dsp:sp modelId="{A4BCB27F-DD32-4FA7-9728-12F4D9FE4BF6}">
      <dsp:nvSpPr>
        <dsp:cNvPr id="0" name=""/>
        <dsp:cNvSpPr/>
      </dsp:nvSpPr>
      <dsp:spPr>
        <a:xfrm>
          <a:off x="3824904" y="28829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824904" y="2882907"/>
        <a:ext cx="1322593" cy="66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250A63-030B-4438-BE70-50EDBC086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974D0-9B26-43B7-8963-F4122ECD1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6C127-A84A-41C1-BFB1-ED6D88031FE2}" type="datetimeFigureOut">
              <a:rPr lang="en-US" smtClean="0">
                <a:latin typeface="Arial" panose="020B0604020202020204" pitchFamily="34" charset="0"/>
              </a:rPr>
              <a:t>9/29/2020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AB04E-AA39-4BDF-9C11-00567415C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39012-E7C3-4A01-A659-BF6A28F59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0852-FEC4-42AD-B3FE-D542A75F8A1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7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04331F3-F512-0241-93B1-4EC568B308ED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152513-84CE-DE4C-84E6-0C1BDA4E2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85934BB-4C1B-4FDE-9B44-7BFB9D3653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E06FEB-A345-4697-BB21-1E07771B0402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92161" name="Text Box 1">
            <a:extLst>
              <a:ext uri="{FF2B5EF4-FFF2-40B4-BE49-F238E27FC236}">
                <a16:creationId xmlns:a16="http://schemas.microsoft.com/office/drawing/2014/main" id="{3423A9B3-4274-469C-97F9-5FD4D70B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r">
              <a:lnSpc>
                <a:spcPct val="100000"/>
              </a:lnSpc>
            </a:pPr>
            <a:fld id="{26B09D93-CDCD-4653-ADA4-9F56F3D6F60B}" type="slidenum">
              <a:rPr lang="en-US" altLang="en-US" sz="1200">
                <a:solidFill>
                  <a:srgbClr val="0000FF"/>
                </a:solidFill>
                <a:latin typeface="Noto Sans" panose="020B0502040504020204" pitchFamily="34" charset="0"/>
                <a:cs typeface="Noto Sans" charset="0"/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1200" dirty="0">
              <a:solidFill>
                <a:srgbClr val="0000FF"/>
              </a:solidFill>
              <a:latin typeface="Noto Sans" panose="020B0502040504020204" pitchFamily="34" charset="0"/>
              <a:cs typeface="Noto Sans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BF3E9A2-28EE-4C6B-A388-22BE2B36F2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0D01C87-3467-48A8-BE76-09A83ABC90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C0552600-3F20-4DE2-9F96-B2CDD15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200" dirty="0">
                <a:latin typeface="Noto Sans" panose="020B0502040504020204" pitchFamily="34" charset="0"/>
                <a:cs typeface="+mn-ea" charset="0"/>
              </a:rPr>
              <a:t>UNCLASSIFIED/FOR OFFICIAL USE ONLY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A734C-F79F-4094-998C-8A094714A3C1}" type="slidenum">
              <a:rPr lang="en-US" altLang="en-US">
                <a:solidFill>
                  <a:srgbClr val="0000FF"/>
                </a:solidFill>
              </a:rPr>
              <a:pPr/>
              <a:t>10</a:t>
            </a:fld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A734C-F79F-4094-998C-8A094714A3C1}" type="slidenum">
              <a:rPr lang="en-US" altLang="en-US">
                <a:solidFill>
                  <a:srgbClr val="0000FF"/>
                </a:solidFill>
              </a:rPr>
              <a:pPr/>
              <a:t>11</a:t>
            </a:fld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3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92B4-DABB-4621-A1F5-3123997E8781}" type="slidenum">
              <a:rPr lang="en-US" altLang="en-US">
                <a:solidFill>
                  <a:srgbClr val="0000FF"/>
                </a:solidFill>
              </a:rPr>
              <a:pPr/>
              <a:t>12</a:t>
            </a:fld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7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92B4-DABB-4621-A1F5-3123997E8781}" type="slidenum">
              <a:rPr lang="en-US" altLang="en-US">
                <a:solidFill>
                  <a:srgbClr val="0000FF"/>
                </a:solidFill>
              </a:rPr>
              <a:pPr/>
              <a:t>13</a:t>
            </a:fld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2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don't have to parse first in order to unparse. You can start at the bottom with an </a:t>
            </a:r>
            <a:r>
              <a:rPr lang="en-US" dirty="0" err="1"/>
              <a:t>infoset</a:t>
            </a:r>
            <a:r>
              <a:rPr lang="en-US" dirty="0"/>
              <a:t>, and directly unparse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0D34C-0A35-436C-B977-1EF976F5B0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ED0B-BE74-48D5-908B-11DF9E369FE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1137" name="Rectangle 1">
            <a:extLst>
              <a:ext uri="{FF2B5EF4-FFF2-40B4-BE49-F238E27FC236}">
                <a16:creationId xmlns:a16="http://schemas.microsoft.com/office/drawing/2014/main" id="{3DD82321-2825-4F7C-89E1-A74E55720A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ADC5CEC-4D7F-4451-81E9-D0E4264CA9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rgbClr val="163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C78565-A59F-4EBA-97FA-0FEE4AB53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198" y="812800"/>
            <a:ext cx="3427603" cy="3567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C44ECC-DC76-7F4C-8D08-DE03214A2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3727"/>
            <a:ext cx="9144000" cy="8384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20FC1-6FA8-A747-948E-C4F4654A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8746"/>
            <a:ext cx="9144000" cy="5016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FAF08-4E8E-499A-AE80-DA3DE646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2020, Owl Cyber Defense</a:t>
            </a:r>
          </a:p>
        </p:txBody>
      </p:sp>
    </p:spTree>
    <p:extLst>
      <p:ext uri="{BB962C8B-B14F-4D97-AF65-F5344CB8AC3E}">
        <p14:creationId xmlns:p14="http://schemas.microsoft.com/office/powerpoint/2010/main" val="24993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350837"/>
            <a:ext cx="11143695" cy="563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189" indent="-457189">
              <a:lnSpc>
                <a:spcPct val="100000"/>
              </a:lnSpc>
              <a:buFont typeface="Wingdings" panose="05000000000000000000" pitchFamily="2" charset="2"/>
              <a:buChar char="§"/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990575" indent="-380990">
              <a:lnSpc>
                <a:spcPct val="100000"/>
              </a:lnSpc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buFont typeface="Wingdings" panose="05000000000000000000" pitchFamily="2" charset="2"/>
              <a:buChar char="§"/>
              <a:defRPr sz="2667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sz="2133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Arial Nova Light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914400"/>
            <a:ext cx="11887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6D1D73-D8E5-460F-A7AC-CFEECCFE4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053" b="23183"/>
          <a:stretch/>
        </p:blipFill>
        <p:spPr>
          <a:xfrm>
            <a:off x="82401" y="409803"/>
            <a:ext cx="686526" cy="369105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A179C4D-BA75-4489-9BCE-FF27125E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932B88-CE77-4DD5-83BA-26CF0B71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0837"/>
            <a:ext cx="10744200" cy="563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fld id="{E87A9C04-9BE2-4A9F-A3FE-72B9698802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Arial Nova Light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914400"/>
            <a:ext cx="11887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2AF3DF-084C-4D7C-9649-DE5EE594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053" b="23183"/>
          <a:stretch/>
        </p:blipFill>
        <p:spPr>
          <a:xfrm>
            <a:off x="82401" y="409803"/>
            <a:ext cx="686526" cy="3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A128-6AE1-1741-A482-9A7A21FD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0AA52-493D-5F4E-BEEE-BD2097AE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6E397-ED75-FB42-9440-40A778A6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F31B-19A2-0341-BD19-CA852E61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95A09-772A-45B2-B838-CF864A316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053" b="23183"/>
          <a:stretch/>
        </p:blipFill>
        <p:spPr>
          <a:xfrm>
            <a:off x="82401" y="361145"/>
            <a:ext cx="686526" cy="3691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B755FA-E08D-41CD-85F2-0BBEF976FE0B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Arial Nov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2669C-1E64-9C48-8912-219EF89FB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5632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8C767-9B70-A14E-9B67-B2AF2C0AE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69544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C3BF1-7DA7-C547-993C-0C65210D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45632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97D28-D05D-6C4A-9C56-20AFC7FA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69544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2B10D5-7D96-ED4A-B264-C5A6E8CB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B9585-B45F-CF4C-93C9-82C18B93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E86E9A59-3F40-F444-BD0F-26E6D063A5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BDA73-080F-4B7C-B73B-89786B3DF652}"/>
              </a:ext>
            </a:extLst>
          </p:cNvPr>
          <p:cNvCxnSpPr/>
          <p:nvPr userDrawn="1"/>
        </p:nvCxnSpPr>
        <p:spPr>
          <a:xfrm>
            <a:off x="304800" y="914400"/>
            <a:ext cx="11887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8F8BA2F-65C3-4443-9221-D3DF991C2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053" b="23183"/>
          <a:stretch/>
        </p:blipFill>
        <p:spPr>
          <a:xfrm>
            <a:off x="82401" y="409803"/>
            <a:ext cx="686526" cy="3691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7E6854-2426-4E1A-9CF2-7931088A531E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Arial Nova Light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5DA9B7-B409-4586-907F-1800F5D4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3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18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09BB2-F79A-234D-8E9E-E1D20496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83F1-A007-0E40-9860-7C73664E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0EF1-B444-E444-88C5-6209B1B81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2C13-ADE4-454D-A0F2-F3883FD2D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fld id="{E86E9A59-3F40-F444-BD0F-26E6D063A5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4C56A-B244-47F5-B946-CFEE99EF0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209082"/>
            <a:ext cx="1635369" cy="6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1" r:id="rId3"/>
    <p:sldLayoutId id="2147483669" r:id="rId4"/>
    <p:sldLayoutId id="214748367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gf.org/dfd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affodil.apache.org/" TargetMode="External"/><Relationship Id="rId4" Type="http://schemas.openxmlformats.org/officeDocument/2006/relationships/hyperlink" Target="https://github.com/DFDLSchema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of the Nerd Birds who are Owls discussing the data format problem">
            <a:extLst>
              <a:ext uri="{FF2B5EF4-FFF2-40B4-BE49-F238E27FC236}">
                <a16:creationId xmlns:a16="http://schemas.microsoft.com/office/drawing/2014/main" id="{D3DCE608-8E36-41B9-BF5B-2BDDDD6CA1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286"/>
            <a:ext cx="12192000" cy="993568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9079AD-603B-428B-B594-7BEA12E5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85" y="4260967"/>
            <a:ext cx="7953829" cy="1030034"/>
          </a:xfrm>
          <a:solidFill>
            <a:schemeClr val="accent2">
              <a:alpha val="59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sz="4400" b="1" dirty="0"/>
              <a:t>Kill the Data Format Problem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501943-69DB-4283-B287-B8491853A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241" y="5282818"/>
            <a:ext cx="4348163" cy="749565"/>
          </a:xfrm>
          <a:solidFill>
            <a:schemeClr val="accent2">
              <a:alpha val="59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b="1" dirty="0"/>
              <a:t>with Apache Daffodil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7D6DD8BB-E701-4CFF-8395-247075C3C53F}"/>
              </a:ext>
            </a:extLst>
          </p:cNvPr>
          <p:cNvSpPr txBox="1">
            <a:spLocks/>
          </p:cNvSpPr>
          <p:nvPr/>
        </p:nvSpPr>
        <p:spPr>
          <a:xfrm>
            <a:off x="205241" y="6032369"/>
            <a:ext cx="7937273" cy="584775"/>
          </a:xfrm>
          <a:prstGeom prst="rect">
            <a:avLst/>
          </a:prstGeom>
          <a:solidFill>
            <a:schemeClr val="accent2">
              <a:alpha val="66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Noto Sans" panose="020B0502040504020204" pitchFamily="34" charset="0"/>
              </a:rPr>
              <a:t>Mike Beckerle,  Data Archeologist, Owl Cyber Defense</a:t>
            </a:r>
            <a:br>
              <a:rPr lang="en-US" altLang="en-US" sz="1600" b="1" dirty="0">
                <a:solidFill>
                  <a:schemeClr val="bg1"/>
                </a:solidFill>
                <a:latin typeface="Noto Sans" panose="020B0502040504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mbeckerle at owlcyberdefense.com or at apache.org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022D3396-66F5-47DA-869E-B2797D48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9116" y="108356"/>
            <a:ext cx="6626769" cy="1898072"/>
          </a:xfrm>
          <a:prstGeom prst="cloudCallout">
            <a:avLst>
              <a:gd name="adj1" fmla="val -64982"/>
              <a:gd name="adj2" fmla="val -90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just want to kill the data format problem once and for all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D78B79-7BB0-4223-A511-4A0F35992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4" y="5109472"/>
            <a:ext cx="3609975" cy="749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FC2340-CE77-4F67-86D0-B9F1B49E4E4A}"/>
              </a:ext>
            </a:extLst>
          </p:cNvPr>
          <p:cNvSpPr/>
          <p:nvPr/>
        </p:nvSpPr>
        <p:spPr>
          <a:xfrm>
            <a:off x="-1465943" y="0"/>
            <a:ext cx="15327086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Subtitle 7">
            <a:extLst>
              <a:ext uri="{FF2B5EF4-FFF2-40B4-BE49-F238E27FC236}">
                <a16:creationId xmlns:a16="http://schemas.microsoft.com/office/drawing/2014/main" id="{962A4821-3D79-4B07-A7CF-712C79A52A74}"/>
              </a:ext>
            </a:extLst>
          </p:cNvPr>
          <p:cNvSpPr txBox="1">
            <a:spLocks/>
          </p:cNvSpPr>
          <p:nvPr/>
        </p:nvSpPr>
        <p:spPr>
          <a:xfrm>
            <a:off x="4532586" y="5290987"/>
            <a:ext cx="3609927" cy="749565"/>
          </a:xfrm>
          <a:prstGeom prst="rect">
            <a:avLst/>
          </a:prstGeom>
          <a:solidFill>
            <a:schemeClr val="accent2">
              <a:alpha val="5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 Nova Light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(Incubating)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7756D66-C2FB-462C-9630-740A7A08B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497" y="5867579"/>
            <a:ext cx="1889017" cy="74956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6610D5C-8D09-47BA-A3F4-3C2266808782}"/>
              </a:ext>
            </a:extLst>
          </p:cNvPr>
          <p:cNvSpPr/>
          <p:nvPr/>
        </p:nvSpPr>
        <p:spPr>
          <a:xfrm>
            <a:off x="9162356" y="5217459"/>
            <a:ext cx="2913529" cy="1470212"/>
          </a:xfrm>
          <a:prstGeom prst="wedgeRoundRectCallout">
            <a:avLst>
              <a:gd name="adj1" fmla="val -7243"/>
              <a:gd name="adj2" fmla="val -476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Chat (or Hoot) in the ApacheCon Slack #incubator channel</a:t>
            </a:r>
          </a:p>
        </p:txBody>
      </p:sp>
    </p:spTree>
    <p:extLst>
      <p:ext uri="{BB962C8B-B14F-4D97-AF65-F5344CB8AC3E}">
        <p14:creationId xmlns:p14="http://schemas.microsoft.com/office/powerpoint/2010/main" val="76785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Example – Delimited Text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5A7E6-EC0E-422C-A105-AECD161E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99BB5-EBB5-4933-B3BF-9CC99A5B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Arial Nova Light" panose="020B0604020202020204" pitchFamily="34" charset="0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167064" y="301946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3200" b="1" dirty="0" err="1">
                <a:solidFill>
                  <a:srgbClr val="FF0000"/>
                </a:solidFill>
                <a:latin typeface="Courier New" pitchFamily="49" charset="0"/>
              </a:rPr>
              <a:t>rlimit</a:t>
            </a:r>
            <a:r>
              <a:rPr lang="en-GB" altLang="en-US" sz="3200" b="1" dirty="0">
                <a:solidFill>
                  <a:srgbClr val="FF0000"/>
                </a:solidFill>
                <a:latin typeface="Courier New" pitchFamily="49" charset="0"/>
              </a:rPr>
              <a:t>=</a:t>
            </a:r>
            <a:r>
              <a:rPr lang="en-GB" altLang="en-US" sz="3200" b="1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en-GB" altLang="en-US" sz="3200" b="1" dirty="0">
                <a:solidFill>
                  <a:srgbClr val="FF0000"/>
                </a:solidFill>
                <a:latin typeface="Courier New" pitchFamily="49" charset="0"/>
              </a:rPr>
              <a:t>;rpngx=</a:t>
            </a:r>
            <a:r>
              <a:rPr lang="en-GB" altLang="en-US" sz="3200" b="1" dirty="0">
                <a:solidFill>
                  <a:srgbClr val="000000"/>
                </a:solidFill>
                <a:latin typeface="Courier New" pitchFamily="49" charset="0"/>
              </a:rPr>
              <a:t>-7.1E8</a:t>
            </a:r>
            <a:endParaRPr lang="en-GB" altLang="en-US" sz="3200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GB" altLang="en-US" sz="3200" dirty="0">
              <a:solidFill>
                <a:srgbClr val="000000"/>
              </a:solidFill>
            </a:endParaRP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2047876" y="558165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Example – Delimited Text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3932C-2AD2-4FFA-95E7-C6F35BB8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0C48-5AF1-46A8-A118-5A690EEF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Arial Nova Light" panose="020B0604020202020204" pitchFamily="34" charset="0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167064" y="301946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3200" b="1" dirty="0" err="1">
                <a:solidFill>
                  <a:srgbClr val="FF0000"/>
                </a:solidFill>
                <a:latin typeface="Courier New" pitchFamily="49" charset="0"/>
              </a:rPr>
              <a:t>rlimit</a:t>
            </a:r>
            <a:r>
              <a:rPr lang="en-GB" altLang="en-US" sz="3200" b="1" dirty="0">
                <a:solidFill>
                  <a:srgbClr val="FF0000"/>
                </a:solidFill>
                <a:latin typeface="Courier New" pitchFamily="49" charset="0"/>
              </a:rPr>
              <a:t>=</a:t>
            </a:r>
            <a:r>
              <a:rPr lang="en-GB" altLang="en-US" sz="3200" b="1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en-GB" altLang="en-US" sz="3200" b="1" dirty="0">
                <a:solidFill>
                  <a:srgbClr val="FF0000"/>
                </a:solidFill>
                <a:latin typeface="Courier New" pitchFamily="49" charset="0"/>
              </a:rPr>
              <a:t>;rpngx=</a:t>
            </a:r>
            <a:r>
              <a:rPr lang="en-GB" altLang="en-US" sz="3200" b="1" dirty="0">
                <a:solidFill>
                  <a:srgbClr val="000000"/>
                </a:solidFill>
                <a:latin typeface="Courier New" pitchFamily="49" charset="0"/>
              </a:rPr>
              <a:t>-7.1E8</a:t>
            </a:r>
            <a:endParaRPr lang="en-GB" altLang="en-US" sz="3200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GB" altLang="en-US" sz="3200" dirty="0">
              <a:solidFill>
                <a:srgbClr val="000000"/>
              </a:solidFill>
            </a:endParaRPr>
          </a:p>
        </p:txBody>
      </p:sp>
      <p:sp>
        <p:nvSpPr>
          <p:cNvPr id="533509" name="AutoShape 5"/>
          <p:cNvSpPr>
            <a:spLocks noChangeArrowheads="1"/>
          </p:cNvSpPr>
          <p:nvPr/>
        </p:nvSpPr>
        <p:spPr bwMode="auto">
          <a:xfrm>
            <a:off x="3549652" y="3841785"/>
            <a:ext cx="1906587" cy="1054100"/>
          </a:xfrm>
          <a:prstGeom prst="wedgeEllipseCallout">
            <a:avLst>
              <a:gd name="adj1" fmla="val 27852"/>
              <a:gd name="adj2" fmla="val -846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ASCII text integer</a:t>
            </a:r>
            <a:endParaRPr lang="en-US" altLang="en-US" i="1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33511" name="AutoShape 7"/>
          <p:cNvSpPr>
            <a:spLocks noChangeArrowheads="1"/>
          </p:cNvSpPr>
          <p:nvPr/>
        </p:nvSpPr>
        <p:spPr bwMode="auto">
          <a:xfrm>
            <a:off x="7116764" y="3925924"/>
            <a:ext cx="2790825" cy="873125"/>
          </a:xfrm>
          <a:prstGeom prst="wedgeEllipseCallout">
            <a:avLst>
              <a:gd name="adj1" fmla="val -19171"/>
              <a:gd name="adj2" fmla="val -94181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ASCII text floating point</a:t>
            </a:r>
            <a:endParaRPr lang="en-US" altLang="en-US" i="1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33512" name="AutoShape 8"/>
          <p:cNvSpPr>
            <a:spLocks noChangeArrowheads="1"/>
          </p:cNvSpPr>
          <p:nvPr/>
        </p:nvSpPr>
        <p:spPr bwMode="auto">
          <a:xfrm>
            <a:off x="4376738" y="1744699"/>
            <a:ext cx="2078038" cy="661987"/>
          </a:xfrm>
          <a:prstGeom prst="wedgeEllipseCallout">
            <a:avLst>
              <a:gd name="adj1" fmla="val -3935"/>
              <a:gd name="adj2" fmla="val 16055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>
                <a:ea typeface="MS PGothic" pitchFamily="34" charset="-128"/>
                <a:cs typeface="Arial" pitchFamily="34" charset="0"/>
              </a:rPr>
              <a:t>Separator </a:t>
            </a: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2047876" y="558165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33514" name="Rectangle 10"/>
          <p:cNvSpPr>
            <a:spLocks noChangeArrowheads="1"/>
          </p:cNvSpPr>
          <p:nvPr/>
        </p:nvSpPr>
        <p:spPr bwMode="auto">
          <a:xfrm>
            <a:off x="310954" y="5244521"/>
            <a:ext cx="1062342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Red</a:t>
            </a:r>
            <a:r>
              <a:rPr lang="en-US" altLang="en-US" sz="2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is </a:t>
            </a:r>
            <a:r>
              <a:rPr lang="en-US" altLang="en-US" sz="2800" i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framing</a:t>
            </a:r>
            <a:r>
              <a:rPr lang="en-US" altLang="en-US" sz="2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. Black is </a:t>
            </a:r>
            <a:r>
              <a:rPr lang="en-US" altLang="en-US" sz="2800" i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content</a:t>
            </a:r>
            <a:r>
              <a:rPr lang="en-US" altLang="en-US" sz="2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Separators, initiators (aka tags) are </a:t>
            </a:r>
            <a:r>
              <a:rPr lang="en-US" altLang="en-US" sz="2800" i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delimiters </a:t>
            </a:r>
            <a:r>
              <a:rPr lang="en-US" altLang="en-US" sz="2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(which are framing).</a:t>
            </a:r>
          </a:p>
        </p:txBody>
      </p:sp>
      <p:sp>
        <p:nvSpPr>
          <p:cNvPr id="533515" name="AutoShape 11"/>
          <p:cNvSpPr>
            <a:spLocks noChangeArrowheads="1"/>
          </p:cNvSpPr>
          <p:nvPr/>
        </p:nvSpPr>
        <p:spPr bwMode="auto">
          <a:xfrm>
            <a:off x="7118352" y="1751049"/>
            <a:ext cx="2078037" cy="661987"/>
          </a:xfrm>
          <a:prstGeom prst="wedgeEllipseCallout">
            <a:avLst>
              <a:gd name="adj1" fmla="val -108134"/>
              <a:gd name="adj2" fmla="val 15695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ea typeface="MS PGothic" pitchFamily="34" charset="-128"/>
                <a:cs typeface="Arial" pitchFamily="34" charset="0"/>
              </a:rPr>
              <a:t>Initiator </a:t>
            </a:r>
          </a:p>
        </p:txBody>
      </p:sp>
      <p:sp>
        <p:nvSpPr>
          <p:cNvPr id="533516" name="AutoShape 12"/>
          <p:cNvSpPr>
            <a:spLocks noChangeArrowheads="1"/>
          </p:cNvSpPr>
          <p:nvPr/>
        </p:nvSpPr>
        <p:spPr bwMode="auto">
          <a:xfrm>
            <a:off x="1706563" y="1817724"/>
            <a:ext cx="2078038" cy="661987"/>
          </a:xfrm>
          <a:prstGeom prst="wedgeEllipseCallout">
            <a:avLst>
              <a:gd name="adj1" fmla="val 31819"/>
              <a:gd name="adj2" fmla="val 13129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>
                <a:ea typeface="MS PGothic" pitchFamily="34" charset="-128"/>
                <a:cs typeface="Arial" pitchFamily="34" charset="0"/>
              </a:rPr>
              <a:t>Initiator </a:t>
            </a:r>
          </a:p>
        </p:txBody>
      </p:sp>
    </p:spTree>
    <p:extLst>
      <p:ext uri="{BB962C8B-B14F-4D97-AF65-F5344CB8AC3E}">
        <p14:creationId xmlns:p14="http://schemas.microsoft.com/office/powerpoint/2010/main" val="7187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 animBg="1"/>
      <p:bldP spid="533511" grpId="0" animBg="1"/>
      <p:bldP spid="533512" grpId="0" animBg="1"/>
      <p:bldP spid="533514" grpId="0"/>
      <p:bldP spid="533515" grpId="0" animBg="1"/>
      <p:bldP spid="5335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DFDL Schema uses XML Schema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CFAC4-67CE-4B31-92A7-5CF56D97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F9B39-3162-4DB8-8EF8-BD3F09A6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Arial Nova Light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752601" y="1244600"/>
            <a:ext cx="922337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509588" indent="-163513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5663" indent="-173038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9970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4542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29114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3686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xs:complexType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name=“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rValues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 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xs:sequence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   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xs:element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name="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rlimit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 type="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xs:int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	   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xs:element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name="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rpngx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 type="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xs:float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 &lt;/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xs:sequence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&lt;/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xs:complexType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458200" y="2525486"/>
            <a:ext cx="2895600" cy="1182915"/>
          </a:xfrm>
          <a:prstGeom prst="wedgeEllipseCallout">
            <a:avLst>
              <a:gd name="adj1" fmla="val -117066"/>
              <a:gd name="adj2" fmla="val 7412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Logical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107345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DFDL schema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15FB7-8A7E-4278-B605-BD239A8F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F4607-2F57-434F-9CB2-5FDD6985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Arial Nova Light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752601" y="1244600"/>
            <a:ext cx="922337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509588" indent="-163513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5663" indent="-173038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9970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4542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29114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3686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&lt;</a:t>
            </a:r>
            <a:r>
              <a:rPr lang="en-US" alt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xs:annotation</a:t>
            </a: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  &lt;</a:t>
            </a:r>
            <a:r>
              <a:rPr lang="en-US" alt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xs:appinfo</a:t>
            </a: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 source="http://www.ogf.org/dfdl/"&gt;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dfdl:format</a:t>
            </a: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representation="text"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textNumberRep</a:t>
            </a: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="standard" encoding="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ascii</a:t>
            </a: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lengthKind</a:t>
            </a:r>
            <a:r>
              <a:rPr lang="en-GB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="delimited“ .../&gt;</a:t>
            </a:r>
            <a:r>
              <a:rPr lang="en-GB" alt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ourier New" pitchFamily="49" charset="0"/>
              </a:rPr>
              <a:t>	 </a:t>
            </a: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&lt;/</a:t>
            </a:r>
            <a:r>
              <a:rPr lang="en-US" alt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xs:appinfo</a:t>
            </a: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&lt;/</a:t>
            </a:r>
            <a:r>
              <a:rPr lang="en-US" alt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xs:annotation</a:t>
            </a: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CC66"/>
              </a:solidFill>
              <a:latin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xs:complexType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name=“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rValues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 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xs:sequence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</a:rPr>
              <a:t>dfdl</a:t>
            </a:r>
            <a:r>
              <a:rPr lang="en-US" altLang="en-US" sz="2000" b="1" dirty="0">
                <a:latin typeface="Courier New" pitchFamily="49" charset="0"/>
              </a:rPr>
              <a:t>:</a:t>
            </a:r>
            <a:r>
              <a:rPr lang="en-GB" altLang="en-US" sz="2000" b="1" dirty="0">
                <a:latin typeface="Courier New" pitchFamily="49" charset="0"/>
                <a:cs typeface="Courier New" pitchFamily="49" charset="0"/>
              </a:rPr>
              <a:t>separator=";"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...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   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xs:element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name="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rLimit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 type="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xs:int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GB" altLang="en-US" sz="2000" b="1" dirty="0" err="1">
                <a:latin typeface="Courier New" pitchFamily="49" charset="0"/>
                <a:cs typeface="Courier New" pitchFamily="49" charset="0"/>
              </a:rPr>
              <a:t>dfdl:initiator</a:t>
            </a:r>
            <a:r>
              <a:rPr lang="en-GB" altLang="en-US" sz="2000" b="1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altLang="en-US" sz="2000" b="1" dirty="0" err="1">
                <a:latin typeface="Courier New" pitchFamily="49" charset="0"/>
                <a:cs typeface="Courier New" pitchFamily="49" charset="0"/>
              </a:rPr>
              <a:t>rLimit</a:t>
            </a:r>
            <a:r>
              <a:rPr lang="en-GB" altLang="en-US" sz="2000" b="1" dirty="0">
                <a:latin typeface="Courier New" pitchFamily="49" charset="0"/>
                <a:cs typeface="Courier New" pitchFamily="49" charset="0"/>
              </a:rPr>
              <a:t>="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... /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	   &lt;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xs:element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name=“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rpngx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 type="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xs:float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"</a:t>
            </a:r>
            <a:endParaRPr lang="en-GB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GB" altLang="en-US" sz="2000" b="1" dirty="0" err="1">
                <a:latin typeface="Courier New" pitchFamily="49" charset="0"/>
                <a:cs typeface="Courier New" pitchFamily="49" charset="0"/>
              </a:rPr>
              <a:t>dfdl:initiator</a:t>
            </a:r>
            <a:r>
              <a:rPr lang="en-GB" altLang="en-US" sz="2000" b="1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altLang="en-US" sz="2000" b="1" dirty="0" err="1">
                <a:latin typeface="Courier New" pitchFamily="49" charset="0"/>
                <a:cs typeface="Courier New" pitchFamily="49" charset="0"/>
              </a:rPr>
              <a:t>rpngx</a:t>
            </a:r>
            <a:r>
              <a:rPr lang="en-GB" altLang="en-US" sz="2000" b="1" dirty="0">
                <a:latin typeface="Courier New" pitchFamily="49" charset="0"/>
                <a:cs typeface="Courier New" pitchFamily="49" charset="0"/>
              </a:rPr>
              <a:t>="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... /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 &lt;/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xs:sequence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&lt;/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xs:complexType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&gt;</a:t>
            </a:r>
          </a:p>
        </p:txBody>
      </p:sp>
      <p:sp>
        <p:nvSpPr>
          <p:cNvPr id="719876" name="AutoShape 4"/>
          <p:cNvSpPr>
            <a:spLocks noChangeArrowheads="1"/>
          </p:cNvSpPr>
          <p:nvPr/>
        </p:nvSpPr>
        <p:spPr bwMode="auto">
          <a:xfrm>
            <a:off x="1349829" y="5718630"/>
            <a:ext cx="2688771" cy="943918"/>
          </a:xfrm>
          <a:prstGeom prst="wedgeEllipseCallout">
            <a:avLst>
              <a:gd name="adj1" fmla="val 64382"/>
              <a:gd name="adj2" fmla="val -112229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DFDL properties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371922" y="3947553"/>
            <a:ext cx="2404153" cy="838200"/>
          </a:xfrm>
          <a:prstGeom prst="cloudCallout">
            <a:avLst>
              <a:gd name="adj1" fmla="val -99405"/>
              <a:gd name="adj2" fmla="val 148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baseline="-25000" dirty="0" err="1">
                <a:solidFill>
                  <a:srgbClr val="FF0000"/>
                </a:solidFill>
                <a:latin typeface="Courier New" pitchFamily="49" charset="0"/>
                <a:cs typeface="Arial" pitchFamily="34" charset="0"/>
              </a:rPr>
              <a:t>rLimit</a:t>
            </a:r>
            <a:r>
              <a:rPr lang="en-GB" altLang="en-US" sz="2800" b="1" baseline="-25000" dirty="0">
                <a:solidFill>
                  <a:srgbClr val="FF0000"/>
                </a:solidFill>
                <a:latin typeface="Courier New" pitchFamily="49" charset="0"/>
                <a:cs typeface="Arial" pitchFamily="34" charset="0"/>
              </a:rPr>
              <a:t>=</a:t>
            </a:r>
            <a:r>
              <a:rPr lang="en-GB" altLang="en-US" sz="2800" b="1" baseline="-25000" dirty="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800" baseline="-25000" dirty="0">
              <a:solidFill>
                <a:srgbClr val="000000"/>
              </a:solidFill>
              <a:latin typeface="Courier New" pitchFamily="49" charset="0"/>
              <a:cs typeface="Arial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524557" y="5579174"/>
            <a:ext cx="3168722" cy="838200"/>
          </a:xfrm>
          <a:prstGeom prst="cloudCallout">
            <a:avLst>
              <a:gd name="adj1" fmla="val -41620"/>
              <a:gd name="adj2" fmla="val -10400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baseline="-25000" dirty="0" err="1">
                <a:solidFill>
                  <a:srgbClr val="FF0000"/>
                </a:solidFill>
                <a:latin typeface="Courier New" pitchFamily="49" charset="0"/>
                <a:cs typeface="Arial" pitchFamily="34" charset="0"/>
              </a:rPr>
              <a:t>rpngx</a:t>
            </a:r>
            <a:r>
              <a:rPr lang="en-GB" altLang="en-US" sz="2800" b="1" baseline="-25000" dirty="0">
                <a:solidFill>
                  <a:srgbClr val="FF0000"/>
                </a:solidFill>
                <a:latin typeface="Courier New" pitchFamily="49" charset="0"/>
                <a:cs typeface="Arial" pitchFamily="34" charset="0"/>
              </a:rPr>
              <a:t>=</a:t>
            </a:r>
            <a:r>
              <a:rPr lang="en-GB" altLang="en-US" sz="2800" b="1" baseline="-25000" dirty="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-7.1E8</a:t>
            </a:r>
            <a:endParaRPr lang="en-GB" altLang="en-US" sz="2800" baseline="-25000" dirty="0">
              <a:solidFill>
                <a:srgbClr val="000000"/>
              </a:solidFill>
              <a:latin typeface="Courier New" pitchFamily="49" charset="0"/>
              <a:cs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973799" y="2515386"/>
            <a:ext cx="1600200" cy="838200"/>
          </a:xfrm>
          <a:prstGeom prst="cloudCallout">
            <a:avLst>
              <a:gd name="adj1" fmla="val -169170"/>
              <a:gd name="adj2" fmla="val 9546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400" baseline="-25000" dirty="0">
                <a:solidFill>
                  <a:srgbClr val="FF0000"/>
                </a:solidFill>
                <a:latin typeface="Courier New" pitchFamily="49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821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DFDL Parsing and Unparsing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6AE18-697E-48A5-A78B-2D0554DA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7CE3-1126-4A4B-B21F-DD2AD21C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18001" y="1524000"/>
            <a:ext cx="3502683" cy="36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Mono" panose="020B0609030804020204" pitchFamily="49" charset="0"/>
                <a:cs typeface="Noto Mono" panose="020B0609030804020204" pitchFamily="49" charset="0"/>
              </a:rPr>
              <a:t>rLimit=5;rpngx=-7.1E8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2658077"/>
            <a:ext cx="1905000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6934" y="2658077"/>
            <a:ext cx="1888066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579" y="4116174"/>
            <a:ext cx="2005584" cy="532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rValues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5445" y="5029200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rpngx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-7.1E8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Double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15466" y="5029200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rLimit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Int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Elbow Connector 18"/>
          <p:cNvCxnSpPr>
            <a:stCxn id="15" idx="2"/>
            <a:endCxn id="18" idx="0"/>
          </p:cNvCxnSpPr>
          <p:nvPr/>
        </p:nvCxnSpPr>
        <p:spPr>
          <a:xfrm rot="5400000">
            <a:off x="5367815" y="4298645"/>
            <a:ext cx="381000" cy="1080113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3" name="Right Arrow 22"/>
          <p:cNvSpPr/>
          <p:nvPr/>
        </p:nvSpPr>
        <p:spPr>
          <a:xfrm rot="18900000">
            <a:off x="7102115" y="3630786"/>
            <a:ext cx="678011" cy="258991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8100000">
            <a:off x="4424261" y="2150819"/>
            <a:ext cx="678011" cy="27080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4664117" y="2847975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958924" y="2847975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3500000">
            <a:off x="7146689" y="2131851"/>
            <a:ext cx="678011" cy="272113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700000">
            <a:off x="4443503" y="3628864"/>
            <a:ext cx="678011" cy="27211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14186" y="2198132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Parse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40783" y="2198132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Unparse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86208" y="429480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Infoset</a:t>
            </a:r>
          </a:p>
        </p:txBody>
      </p:sp>
      <p:cxnSp>
        <p:nvCxnSpPr>
          <p:cNvPr id="32" name="Elbow Connector 31"/>
          <p:cNvCxnSpPr>
            <a:stCxn id="15" idx="2"/>
            <a:endCxn id="16" idx="0"/>
          </p:cNvCxnSpPr>
          <p:nvPr/>
        </p:nvCxnSpPr>
        <p:spPr>
          <a:xfrm rot="16200000" flipH="1">
            <a:off x="6467804" y="4278767"/>
            <a:ext cx="381000" cy="111986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4169623" y="1053861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Data: In Text or Binary Formats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6BF64E00-C45A-4FE5-B50F-51C988FD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857" y="4406804"/>
            <a:ext cx="2522143" cy="20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JSON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XML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Apache NiFi Records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(... others) </a:t>
            </a:r>
          </a:p>
        </p:txBody>
      </p:sp>
      <p:sp>
        <p:nvSpPr>
          <p:cNvPr id="35" name="Right Arrow 25">
            <a:extLst>
              <a:ext uri="{FF2B5EF4-FFF2-40B4-BE49-F238E27FC236}">
                <a16:creationId xmlns:a16="http://schemas.microsoft.com/office/drawing/2014/main" id="{5A9FEB1C-E403-43FB-A2B3-57B55BBAFCFC}"/>
              </a:ext>
            </a:extLst>
          </p:cNvPr>
          <p:cNvSpPr/>
          <p:nvPr/>
        </p:nvSpPr>
        <p:spPr>
          <a:xfrm rot="10800000">
            <a:off x="8512416" y="4887097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6" name="Right Arrow 26">
            <a:extLst>
              <a:ext uri="{FF2B5EF4-FFF2-40B4-BE49-F238E27FC236}">
                <a16:creationId xmlns:a16="http://schemas.microsoft.com/office/drawing/2014/main" id="{09579D72-6853-4EF3-B09F-0A3A58272722}"/>
              </a:ext>
            </a:extLst>
          </p:cNvPr>
          <p:cNvSpPr/>
          <p:nvPr/>
        </p:nvSpPr>
        <p:spPr>
          <a:xfrm>
            <a:off x="8580968" y="5272086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DE698731-76F3-4E30-8F60-0CE900FAA445}"/>
              </a:ext>
            </a:extLst>
          </p:cNvPr>
          <p:cNvSpPr/>
          <p:nvPr/>
        </p:nvSpPr>
        <p:spPr>
          <a:xfrm>
            <a:off x="5414969" y="2411098"/>
            <a:ext cx="1447800" cy="130834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DFDL Schema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(Format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Description)</a:t>
            </a:r>
          </a:p>
        </p:txBody>
      </p:sp>
    </p:spTree>
    <p:extLst>
      <p:ext uri="{BB962C8B-B14F-4D97-AF65-F5344CB8AC3E}">
        <p14:creationId xmlns:p14="http://schemas.microsoft.com/office/powerpoint/2010/main" val="151418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DFDL Schemas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2FA8-D05E-4D19-83AF-E569B8B7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48209"/>
              </p:ext>
            </p:extLst>
          </p:nvPr>
        </p:nvGraphicFramePr>
        <p:xfrm>
          <a:off x="696686" y="990273"/>
          <a:ext cx="10058399" cy="552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84">
                  <a:extLst>
                    <a:ext uri="{9D8B030D-6E8A-4147-A177-3AD203B41FA5}">
                      <a16:colId xmlns:a16="http://schemas.microsoft.com/office/drawing/2014/main" val="2492715982"/>
                    </a:ext>
                  </a:extLst>
                </a:gridCol>
                <a:gridCol w="2393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938">
                  <a:extLst>
                    <a:ext uri="{9D8B030D-6E8A-4147-A177-3AD203B41FA5}">
                      <a16:colId xmlns:a16="http://schemas.microsoft.com/office/drawing/2014/main" val="865318928"/>
                    </a:ext>
                  </a:extLst>
                </a:gridCol>
                <a:gridCol w="1493829">
                  <a:extLst>
                    <a:ext uri="{9D8B030D-6E8A-4147-A177-3AD203B41FA5}">
                      <a16:colId xmlns:a16="http://schemas.microsoft.com/office/drawing/2014/main" val="2147452390"/>
                    </a:ext>
                  </a:extLst>
                </a:gridCol>
              </a:tblGrid>
              <a:tr h="229290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Public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(most on github)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MIL-STD-2045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PCAP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NITF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PNG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JPEG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NACHA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VCard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QuasiXML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Geonames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CSV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EDIFACT                    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IBM4690-TLOG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ISO8583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GIF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Praat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TextGrid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ARINC429-PoC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IPFIX            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Syslog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EDIFACT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                       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IBM4690-TLOG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ISO8583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SHP (shape file)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BMP                                 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KNXNet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/IP(PLC4X)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GIF                                       Siemens S7 (PLC4X)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Praat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TextGrid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                   Asterix (Cat 034, 048)**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ARINC429-PoC                   </a:t>
                      </a:r>
                      <a:r>
                        <a:rPr lang="en-US" sz="1400" b="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MagVar</a:t>
                      </a:r>
                      <a:endParaRPr lang="en-US" sz="14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IPFIX*              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Splunk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iCalendar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IMF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SHP (shape file)                          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KNXNet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/IP(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indust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 control)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Siemens S7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indust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 control)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Asterix (Cat 034, 048)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MagVar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AFTN Flight Plan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RASTER (RPF)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ICD-GPS-240</a:t>
                      </a:r>
                    </a:p>
                    <a:p>
                      <a:pPr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27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FOUO / CUI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VMF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VMF_S2S unit-normalizing (Rev A)</a:t>
                      </a:r>
                    </a:p>
                    <a:p>
                      <a:pPr lvl="0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USMTF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ATO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MIL-STD-6040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</a:rPr>
                        <a:t>LINK16 (NATO STANAG 5516)</a:t>
                      </a:r>
                    </a:p>
                    <a:p>
                      <a:pPr lvl="0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</a:rPr>
                        <a:t>LINK16 (MIL-STD-6016F subset)</a:t>
                      </a:r>
                    </a:p>
                    <a:p>
                      <a:pPr lvl="0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A-GNOSC REMEDY 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ARMY DRRS 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USCG UCOP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CEF-R1965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GMTIF (STANAG 4607)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SOTF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JICD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JREAP-C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DISV6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SIMPLE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(STANAG 5602 Ed 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JANAP-128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684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</a:rPr>
                        <a:t>Commercial </a:t>
                      </a:r>
                    </a:p>
                    <a:p>
                      <a:r>
                        <a:rPr lang="en-US" sz="1400" b="0" dirty="0">
                          <a:latin typeface="Arial" panose="020B0604020202020204" pitchFamily="34" charset="0"/>
                        </a:rPr>
                        <a:t>License $$$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</a:rPr>
                        <a:t>SWIFT-MT (IBM)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</a:rPr>
                        <a:t>HIPAA-5010 (IBM)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HL7-2.7 (IBM)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USMTF ATO, ACO, etc. (Owl)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LINK16 (MIL-STD-6016 E, F, G) (Owl)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VMF (MIL-STD-6017 A, B, C, D) (Owl)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23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6724C77-44C5-4490-8C27-9403CAD90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Kill the Data Format Problem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88A3D22-3BAE-4456-B540-93705F096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434" y="143869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/>
              <a:t>To really kill this problem you need....</a:t>
            </a:r>
          </a:p>
          <a:p>
            <a:r>
              <a:rPr lang="en-US" altLang="en-US" dirty="0"/>
              <a:t>An Open Standard DFDL Language</a:t>
            </a:r>
          </a:p>
          <a:p>
            <a:pPr lvl="1"/>
            <a:r>
              <a:rPr lang="en-US" altLang="en-US" dirty="0"/>
              <a:t>Multiple implementations that interoperate</a:t>
            </a:r>
          </a:p>
          <a:p>
            <a:pPr lvl="2"/>
            <a:r>
              <a:rPr lang="en-US" altLang="en-US" dirty="0"/>
              <a:t>Commercial &amp; Open Source</a:t>
            </a:r>
          </a:p>
          <a:p>
            <a:pPr lvl="1"/>
            <a:r>
              <a:rPr lang="en-US" altLang="en-US" dirty="0"/>
              <a:t>Long-term sponsors with compelling use case</a:t>
            </a:r>
          </a:p>
          <a:p>
            <a:pPr lvl="2"/>
            <a:r>
              <a:rPr lang="en-US" altLang="en-US" dirty="0"/>
              <a:t>IBM – has their own DFDL implementations </a:t>
            </a:r>
          </a:p>
          <a:p>
            <a:pPr lvl="2"/>
            <a:r>
              <a:rPr lang="en-US" altLang="en-US" dirty="0"/>
              <a:t>US DoD, Canada DND - </a:t>
            </a:r>
            <a:r>
              <a:rPr lang="en-US" altLang="en-US" i="1" u="sng" dirty="0"/>
              <a:t>Cybersecurity</a:t>
            </a:r>
            <a:endParaRPr lang="en-US" altLang="en-US" dirty="0"/>
          </a:p>
          <a:p>
            <a:r>
              <a:rPr lang="en-US" altLang="en-US" dirty="0"/>
              <a:t>A High-Quality Open Source Library Implementation</a:t>
            </a:r>
          </a:p>
          <a:p>
            <a:pPr lvl="1"/>
            <a:r>
              <a:rPr lang="en-US" altLang="en-US" dirty="0"/>
              <a:t>With a supporting community of developers</a:t>
            </a:r>
          </a:p>
          <a:p>
            <a:pPr lvl="1"/>
            <a:r>
              <a:rPr lang="en-US" altLang="en-US" dirty="0"/>
              <a:t>With available commercial support (Owl)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BDF26E-5AC2-41A9-B415-4FFDC25E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105D47-FB31-4AD9-8C1A-E8860594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3C0B-4B9D-4F72-BDF9-B4677F1D62C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79537-77E6-4B7A-951D-2984C016A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25" y="4974731"/>
            <a:ext cx="3609975" cy="749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00FF32-0269-4BA8-BEAC-4619C0E2A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106" y="1742794"/>
            <a:ext cx="2676460" cy="13190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88F3E1-83B2-449A-AE01-B398D08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Cyber-Security Use Case: Bad Data DOS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B2775-DDC5-4980-94E1-44975698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D92D1-41B2-4A78-BCEC-B12E7EB7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06FFA8-408C-473E-912A-3D76415D4369}"/>
              </a:ext>
            </a:extLst>
          </p:cNvPr>
          <p:cNvSpPr/>
          <p:nvPr/>
        </p:nvSpPr>
        <p:spPr>
          <a:xfrm>
            <a:off x="4426857" y="1705428"/>
            <a:ext cx="2380343" cy="4390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Firewall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6887F8-37A7-4804-8475-21B9788C9AE9}"/>
              </a:ext>
            </a:extLst>
          </p:cNvPr>
          <p:cNvSpPr/>
          <p:nvPr/>
        </p:nvSpPr>
        <p:spPr>
          <a:xfrm>
            <a:off x="544286" y="1371146"/>
            <a:ext cx="2220686" cy="1509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High-Threat Network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F27FAD-C7B8-433B-83BA-6911FDA3B46B}"/>
              </a:ext>
            </a:extLst>
          </p:cNvPr>
          <p:cNvSpPr/>
          <p:nvPr/>
        </p:nvSpPr>
        <p:spPr>
          <a:xfrm>
            <a:off x="8610600" y="5188262"/>
            <a:ext cx="2242457" cy="1509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Secure Network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5EF0F5-DEF1-4B9A-B83E-1601B7FCD784}"/>
              </a:ext>
            </a:extLst>
          </p:cNvPr>
          <p:cNvCxnSpPr>
            <a:cxnSpLocks/>
            <a:stCxn id="9" idx="5"/>
            <a:endCxn id="8" idx="1"/>
          </p:cNvCxnSpPr>
          <p:nvPr/>
        </p:nvCxnSpPr>
        <p:spPr>
          <a:xfrm>
            <a:off x="2439760" y="2659573"/>
            <a:ext cx="1987097" cy="12411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DDC9A0-17FD-49B2-BF81-688F7CDC3FDF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6807200" y="3900714"/>
            <a:ext cx="2131800" cy="150860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F75ECDDC-40EF-4A67-8DCB-EA70AADE5DF9}"/>
              </a:ext>
            </a:extLst>
          </p:cNvPr>
          <p:cNvSpPr/>
          <p:nvPr/>
        </p:nvSpPr>
        <p:spPr>
          <a:xfrm>
            <a:off x="4666342" y="3904343"/>
            <a:ext cx="1901371" cy="1915886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 Format White List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- Format X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AF46B3-5179-4A50-B87D-C8F9D154D58D}"/>
              </a:ext>
            </a:extLst>
          </p:cNvPr>
          <p:cNvSpPr/>
          <p:nvPr/>
        </p:nvSpPr>
        <p:spPr>
          <a:xfrm>
            <a:off x="3175001" y="2891059"/>
            <a:ext cx="493485" cy="5515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47A510B3-7FE3-4D28-BB01-2C877B3AF55D}"/>
              </a:ext>
            </a:extLst>
          </p:cNvPr>
          <p:cNvSpPr/>
          <p:nvPr/>
        </p:nvSpPr>
        <p:spPr>
          <a:xfrm>
            <a:off x="765629" y="4544488"/>
            <a:ext cx="2656114" cy="1087664"/>
          </a:xfrm>
          <a:prstGeom prst="wedgeRoundRectCallout">
            <a:avLst>
              <a:gd name="adj1" fmla="val 44822"/>
              <a:gd name="adj2" fmla="val -1551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that says it is  Format X</a:t>
            </a:r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1AB33682-9960-4F1D-B8F6-A2BC616B5EC9}"/>
              </a:ext>
            </a:extLst>
          </p:cNvPr>
          <p:cNvSpPr/>
          <p:nvPr/>
        </p:nvSpPr>
        <p:spPr>
          <a:xfrm>
            <a:off x="7148286" y="1034142"/>
            <a:ext cx="4499428" cy="2312620"/>
          </a:xfrm>
          <a:prstGeom prst="cloudCallout">
            <a:avLst>
              <a:gd name="adj1" fmla="val -59457"/>
              <a:gd name="adj2" fmla="val 5699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 I know if it is </a:t>
            </a:r>
            <a:r>
              <a:rPr lang="en-US" sz="2000" i="1" dirty="0">
                <a:solidFill>
                  <a:schemeClr val="tx1"/>
                </a:solidFill>
              </a:rPr>
              <a:t>REALLY</a:t>
            </a:r>
            <a:r>
              <a:rPr lang="en-US" sz="2000" dirty="0">
                <a:solidFill>
                  <a:schemeClr val="tx1"/>
                </a:solidFill>
              </a:rPr>
              <a:t> Format X and won't crash secure-side applications? 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A9F02C01-7E6F-447C-AAD1-793504F5DD94}"/>
              </a:ext>
            </a:extLst>
          </p:cNvPr>
          <p:cNvSpPr/>
          <p:nvPr/>
        </p:nvSpPr>
        <p:spPr>
          <a:xfrm>
            <a:off x="8051800" y="2963338"/>
            <a:ext cx="3628571" cy="1581150"/>
          </a:xfrm>
          <a:prstGeom prst="cloudCallout">
            <a:avLst>
              <a:gd name="adj1" fmla="val -84801"/>
              <a:gd name="adj2" fmla="val -136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if it is just pretending?</a:t>
            </a:r>
          </a:p>
        </p:txBody>
      </p:sp>
    </p:spTree>
    <p:extLst>
      <p:ext uri="{BB962C8B-B14F-4D97-AF65-F5344CB8AC3E}">
        <p14:creationId xmlns:p14="http://schemas.microsoft.com/office/powerpoint/2010/main" val="20072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06FFA8-408C-473E-912A-3D76415D4369}"/>
              </a:ext>
            </a:extLst>
          </p:cNvPr>
          <p:cNvSpPr/>
          <p:nvPr/>
        </p:nvSpPr>
        <p:spPr>
          <a:xfrm>
            <a:off x="2145095" y="1175657"/>
            <a:ext cx="8131019" cy="5067895"/>
          </a:xfrm>
          <a:prstGeom prst="rect">
            <a:avLst/>
          </a:prstGeom>
          <a:gradFill flip="none" rotWithShape="1">
            <a:gsLst>
              <a:gs pos="4300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77000"/>
                </a:schemeClr>
              </a:gs>
              <a:gs pos="5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75000"/>
                </a:schemeClr>
              </a:gs>
              <a:gs pos="79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Firewall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82F7366-FF57-4130-BFD5-324477D52722}"/>
              </a:ext>
            </a:extLst>
          </p:cNvPr>
          <p:cNvSpPr/>
          <p:nvPr/>
        </p:nvSpPr>
        <p:spPr>
          <a:xfrm>
            <a:off x="4516333" y="2301972"/>
            <a:ext cx="3581640" cy="18281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88F3E1-83B2-449A-AE01-B398D08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Cyber-Security Use 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B2775-DDC5-4980-94E1-44975698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D92D1-41B2-4A78-BCEC-B12E7EB7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6887F8-37A7-4804-8475-21B9788C9AE9}"/>
              </a:ext>
            </a:extLst>
          </p:cNvPr>
          <p:cNvSpPr/>
          <p:nvPr/>
        </p:nvSpPr>
        <p:spPr>
          <a:xfrm>
            <a:off x="-28237" y="2549792"/>
            <a:ext cx="1140957" cy="1022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High-Threat Net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F27FAD-C7B8-433B-83BA-6911FDA3B46B}"/>
              </a:ext>
            </a:extLst>
          </p:cNvPr>
          <p:cNvSpPr/>
          <p:nvPr/>
        </p:nvSpPr>
        <p:spPr>
          <a:xfrm>
            <a:off x="10951107" y="2538039"/>
            <a:ext cx="1256795" cy="1025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Secure Net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5EF0F5-DEF1-4B9A-B83E-1601B7FCD784}"/>
              </a:ext>
            </a:extLst>
          </p:cNvPr>
          <p:cNvCxnSpPr>
            <a:cxnSpLocks/>
            <a:stCxn id="9" idx="6"/>
            <a:endCxn id="37" idx="1"/>
          </p:cNvCxnSpPr>
          <p:nvPr/>
        </p:nvCxnSpPr>
        <p:spPr>
          <a:xfrm flipV="1">
            <a:off x="1112720" y="3056817"/>
            <a:ext cx="1090809" cy="43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DDC9A0-17FD-49B2-BF81-688F7CDC3FDF}"/>
              </a:ext>
            </a:extLst>
          </p:cNvPr>
          <p:cNvCxnSpPr>
            <a:cxnSpLocks/>
            <a:stCxn id="40" idx="3"/>
            <a:endCxn id="10" idx="2"/>
          </p:cNvCxnSpPr>
          <p:nvPr/>
        </p:nvCxnSpPr>
        <p:spPr>
          <a:xfrm>
            <a:off x="10305601" y="3044785"/>
            <a:ext cx="645506" cy="624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F46B3-5179-4A50-B87D-C8F9D154D58D}"/>
              </a:ext>
            </a:extLst>
          </p:cNvPr>
          <p:cNvSpPr/>
          <p:nvPr/>
        </p:nvSpPr>
        <p:spPr>
          <a:xfrm>
            <a:off x="1369956" y="2838210"/>
            <a:ext cx="360468" cy="4372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320BBB-CB09-425C-AF0A-C9CC5C4BF60B}"/>
              </a:ext>
            </a:extLst>
          </p:cNvPr>
          <p:cNvSpPr/>
          <p:nvPr/>
        </p:nvSpPr>
        <p:spPr>
          <a:xfrm>
            <a:off x="2629461" y="2719987"/>
            <a:ext cx="1349988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Parse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2198AC-1A3C-4868-9DBF-C7F19F1BDBD7}"/>
              </a:ext>
            </a:extLst>
          </p:cNvPr>
          <p:cNvSpPr/>
          <p:nvPr/>
        </p:nvSpPr>
        <p:spPr>
          <a:xfrm>
            <a:off x="8400003" y="2696670"/>
            <a:ext cx="1447800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 Unparse</a:t>
            </a:r>
          </a:p>
        </p:txBody>
      </p:sp>
      <p:sp>
        <p:nvSpPr>
          <p:cNvPr id="36" name="Right Arrow 22">
            <a:extLst>
              <a:ext uri="{FF2B5EF4-FFF2-40B4-BE49-F238E27FC236}">
                <a16:creationId xmlns:a16="http://schemas.microsoft.com/office/drawing/2014/main" id="{2DF626AB-19DD-42C4-BCB9-6F61BFE53FBE}"/>
              </a:ext>
            </a:extLst>
          </p:cNvPr>
          <p:cNvSpPr/>
          <p:nvPr/>
        </p:nvSpPr>
        <p:spPr>
          <a:xfrm rot="18900000">
            <a:off x="7255356" y="3669379"/>
            <a:ext cx="678011" cy="258991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7" name="Right Arrow 24">
            <a:extLst>
              <a:ext uri="{FF2B5EF4-FFF2-40B4-BE49-F238E27FC236}">
                <a16:creationId xmlns:a16="http://schemas.microsoft.com/office/drawing/2014/main" id="{4CEB42D6-60CC-4AFD-B0DE-B19A2ED734DA}"/>
              </a:ext>
            </a:extLst>
          </p:cNvPr>
          <p:cNvSpPr/>
          <p:nvPr/>
        </p:nvSpPr>
        <p:spPr>
          <a:xfrm>
            <a:off x="2203529" y="2932792"/>
            <a:ext cx="540512" cy="248049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9" name="Right Arrow 26">
            <a:extLst>
              <a:ext uri="{FF2B5EF4-FFF2-40B4-BE49-F238E27FC236}">
                <a16:creationId xmlns:a16="http://schemas.microsoft.com/office/drawing/2014/main" id="{BAD347FA-1347-4F99-A8A5-7C31B4B063E9}"/>
              </a:ext>
            </a:extLst>
          </p:cNvPr>
          <p:cNvSpPr/>
          <p:nvPr/>
        </p:nvSpPr>
        <p:spPr>
          <a:xfrm>
            <a:off x="7465573" y="2932792"/>
            <a:ext cx="963401" cy="274520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40" name="Right Arrow 27">
            <a:extLst>
              <a:ext uri="{FF2B5EF4-FFF2-40B4-BE49-F238E27FC236}">
                <a16:creationId xmlns:a16="http://schemas.microsoft.com/office/drawing/2014/main" id="{A06206EF-DE80-4A71-A408-E98552576D4E}"/>
              </a:ext>
            </a:extLst>
          </p:cNvPr>
          <p:cNvSpPr/>
          <p:nvPr/>
        </p:nvSpPr>
        <p:spPr>
          <a:xfrm>
            <a:off x="9847803" y="2908728"/>
            <a:ext cx="457798" cy="272113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F0C39D-4247-44E1-B363-BC876F08468B}"/>
              </a:ext>
            </a:extLst>
          </p:cNvPr>
          <p:cNvSpPr/>
          <p:nvPr/>
        </p:nvSpPr>
        <p:spPr>
          <a:xfrm>
            <a:off x="5544508" y="2676565"/>
            <a:ext cx="1529737" cy="383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2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rValues</a:t>
            </a:r>
            <a:endParaRPr lang="en-US" sz="12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1EE88D-AAD6-4EF1-ADC7-230AE5A73458}"/>
              </a:ext>
            </a:extLst>
          </p:cNvPr>
          <p:cNvSpPr/>
          <p:nvPr/>
        </p:nvSpPr>
        <p:spPr>
          <a:xfrm>
            <a:off x="6398674" y="3334419"/>
            <a:ext cx="1529737" cy="7137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2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rpngx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-7.1E8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Double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5A9C43-887F-41B6-A2F6-CCB3AE932367}"/>
              </a:ext>
            </a:extLst>
          </p:cNvPr>
          <p:cNvSpPr/>
          <p:nvPr/>
        </p:nvSpPr>
        <p:spPr>
          <a:xfrm>
            <a:off x="4720664" y="3334419"/>
            <a:ext cx="1529737" cy="7137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2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rLimit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 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 </a:t>
            </a: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Int</a:t>
            </a:r>
            <a:endParaRPr lang="en-US" sz="12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5" name="Elbow Connector 18">
            <a:extLst>
              <a:ext uri="{FF2B5EF4-FFF2-40B4-BE49-F238E27FC236}">
                <a16:creationId xmlns:a16="http://schemas.microsoft.com/office/drawing/2014/main" id="{4D22670B-0F91-49F0-A969-ADB9456044ED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 rot="5400000">
            <a:off x="5760196" y="2785239"/>
            <a:ext cx="274518" cy="823844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3ADB544-1BA1-4B0E-8465-673A1A734273}"/>
              </a:ext>
            </a:extLst>
          </p:cNvPr>
          <p:cNvSpPr/>
          <p:nvPr/>
        </p:nvSpPr>
        <p:spPr>
          <a:xfrm>
            <a:off x="5744493" y="2301972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Infoset</a:t>
            </a:r>
            <a:endParaRPr lang="en-US" sz="1400" b="1" dirty="0">
              <a:solidFill>
                <a:schemeClr val="bg1"/>
              </a:solidFill>
              <a:latin typeface="Noto Sans" panose="020B0502040504020204" pitchFamily="34" charset="0"/>
              <a:cs typeface="Noto Mono" panose="020B0609030804020204" pitchFamily="49" charset="0"/>
            </a:endParaRPr>
          </a:p>
        </p:txBody>
      </p:sp>
      <p:cxnSp>
        <p:nvCxnSpPr>
          <p:cNvPr id="45" name="Elbow Connector 31">
            <a:extLst>
              <a:ext uri="{FF2B5EF4-FFF2-40B4-BE49-F238E27FC236}">
                <a16:creationId xmlns:a16="http://schemas.microsoft.com/office/drawing/2014/main" id="{6A289EB6-5EEB-48DC-B782-699D7BF27CD3}"/>
              </a:ext>
            </a:extLst>
          </p:cNvPr>
          <p:cNvCxnSpPr>
            <a:stCxn id="32" idx="2"/>
            <a:endCxn id="33" idx="0"/>
          </p:cNvCxnSpPr>
          <p:nvPr/>
        </p:nvCxnSpPr>
        <p:spPr>
          <a:xfrm rot="16200000" flipH="1">
            <a:off x="6599201" y="2770077"/>
            <a:ext cx="274518" cy="85416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D3E95F0D-29FF-47E0-8856-D4003BBE78C9}"/>
              </a:ext>
            </a:extLst>
          </p:cNvPr>
          <p:cNvSpPr/>
          <p:nvPr/>
        </p:nvSpPr>
        <p:spPr>
          <a:xfrm>
            <a:off x="5585476" y="4504748"/>
            <a:ext cx="1447800" cy="1588321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DFDL Schema</a:t>
            </a:r>
          </a:p>
          <a:p>
            <a:pPr algn="ctr"/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Format X</a:t>
            </a:r>
          </a:p>
        </p:txBody>
      </p:sp>
      <p:sp>
        <p:nvSpPr>
          <p:cNvPr id="51" name="Right Arrow 26">
            <a:extLst>
              <a:ext uri="{FF2B5EF4-FFF2-40B4-BE49-F238E27FC236}">
                <a16:creationId xmlns:a16="http://schemas.microsoft.com/office/drawing/2014/main" id="{4784F441-9147-47C2-9D57-25D7B05E7B75}"/>
              </a:ext>
            </a:extLst>
          </p:cNvPr>
          <p:cNvSpPr/>
          <p:nvPr/>
        </p:nvSpPr>
        <p:spPr>
          <a:xfrm>
            <a:off x="3979449" y="2948959"/>
            <a:ext cx="1011815" cy="27266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615ACB65-5256-426F-9768-69CA5DA969E7}"/>
              </a:ext>
            </a:extLst>
          </p:cNvPr>
          <p:cNvCxnSpPr>
            <a:cxnSpLocks/>
            <a:stCxn id="48" idx="1"/>
            <a:endCxn id="29" idx="2"/>
          </p:cNvCxnSpPr>
          <p:nvPr/>
        </p:nvCxnSpPr>
        <p:spPr>
          <a:xfrm rot="10800000">
            <a:off x="3304456" y="3449037"/>
            <a:ext cx="2281021" cy="1849873"/>
          </a:xfrm>
          <a:prstGeom prst="bentConnector2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9FAE5182-837E-4634-A681-818C9AF1219D}"/>
              </a:ext>
            </a:extLst>
          </p:cNvPr>
          <p:cNvCxnSpPr>
            <a:cxnSpLocks/>
            <a:stCxn id="48" idx="3"/>
            <a:endCxn id="30" idx="2"/>
          </p:cNvCxnSpPr>
          <p:nvPr/>
        </p:nvCxnSpPr>
        <p:spPr>
          <a:xfrm flipV="1">
            <a:off x="7033276" y="3425719"/>
            <a:ext cx="2090627" cy="1873190"/>
          </a:xfrm>
          <a:prstGeom prst="bentConnector2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B91195B0-BFFD-4C94-AEDE-71CE85C2BC92}"/>
              </a:ext>
            </a:extLst>
          </p:cNvPr>
          <p:cNvSpPr/>
          <p:nvPr/>
        </p:nvSpPr>
        <p:spPr>
          <a:xfrm>
            <a:off x="9480356" y="4637915"/>
            <a:ext cx="2436122" cy="1370400"/>
          </a:xfrm>
          <a:prstGeom prst="wedgeRoundRectCallout">
            <a:avLst>
              <a:gd name="adj1" fmla="val -6080"/>
              <a:gd name="adj2" fmla="val -16027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Data is </a:t>
            </a:r>
            <a:r>
              <a:rPr lang="en-US" sz="2000" i="1" u="sng" dirty="0">
                <a:solidFill>
                  <a:schemeClr val="tx1"/>
                </a:solidFill>
              </a:rPr>
              <a:t>proven</a:t>
            </a:r>
            <a:r>
              <a:rPr lang="en-US" sz="2000" dirty="0">
                <a:solidFill>
                  <a:schemeClr val="tx1"/>
                </a:solidFill>
              </a:rPr>
              <a:t> to be Format X, </a:t>
            </a:r>
            <a:r>
              <a:rPr lang="en-US" sz="2000" i="1" dirty="0">
                <a:solidFill>
                  <a:schemeClr val="tx1"/>
                </a:solidFill>
              </a:rPr>
              <a:t>by construction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18C0D4-B422-42D2-8A8C-614E162FF07A}"/>
              </a:ext>
            </a:extLst>
          </p:cNvPr>
          <p:cNvSpPr/>
          <p:nvPr/>
        </p:nvSpPr>
        <p:spPr>
          <a:xfrm>
            <a:off x="10382861" y="2801136"/>
            <a:ext cx="360468" cy="4372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D62DF14D-31BC-4D6C-A8ED-66CB7BA95A0C}"/>
              </a:ext>
            </a:extLst>
          </p:cNvPr>
          <p:cNvSpPr/>
          <p:nvPr/>
        </p:nvSpPr>
        <p:spPr>
          <a:xfrm>
            <a:off x="410847" y="4644530"/>
            <a:ext cx="2436122" cy="796094"/>
          </a:xfrm>
          <a:prstGeom prst="wedgeRoundRectCallout">
            <a:avLst>
              <a:gd name="adj1" fmla="val -7152"/>
              <a:gd name="adj2" fmla="val -2215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Data says it is Format X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2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Daffodil Integrations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233579"/>
            <a:ext cx="10515600" cy="45486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Apache NiFi (Native)</a:t>
            </a:r>
          </a:p>
          <a:p>
            <a:r>
              <a:rPr lang="en-US" dirty="0"/>
              <a:t>Apache Spark (via XML)</a:t>
            </a:r>
          </a:p>
          <a:p>
            <a:r>
              <a:rPr lang="en-US" dirty="0"/>
              <a:t>XProc - Calabash</a:t>
            </a:r>
          </a:p>
          <a:p>
            <a:r>
              <a:rPr lang="en-US" dirty="0" err="1"/>
              <a:t>SoftwareAG</a:t>
            </a:r>
            <a:r>
              <a:rPr lang="en-US" baseline="30000" dirty="0" err="1"/>
              <a:t>TM</a:t>
            </a:r>
            <a:r>
              <a:rPr lang="en-US" dirty="0"/>
              <a:t> Integration Server (aka WebMethods</a:t>
            </a:r>
            <a:r>
              <a:rPr lang="en-US" baseline="30000" dirty="0"/>
              <a:t>TM</a:t>
            </a:r>
            <a:r>
              <a:rPr lang="en-US" dirty="0"/>
              <a:t>)(via XML)</a:t>
            </a:r>
          </a:p>
          <a:p>
            <a:r>
              <a:rPr lang="en-US" dirty="0"/>
              <a:t>Owl Cyber Defense products</a:t>
            </a:r>
          </a:p>
          <a:p>
            <a:r>
              <a:rPr lang="en-US" dirty="0"/>
              <a:t>Other companies products</a:t>
            </a:r>
          </a:p>
          <a:p>
            <a:endParaRPr lang="en-US" dirty="0"/>
          </a:p>
          <a:p>
            <a:r>
              <a:rPr lang="en-US" dirty="0"/>
              <a:t>Important Potential for </a:t>
            </a:r>
            <a:r>
              <a:rPr lang="en-US" i="1" dirty="0"/>
              <a:t>Native</a:t>
            </a:r>
            <a:r>
              <a:rPr lang="en-US" dirty="0"/>
              <a:t> Integrations</a:t>
            </a:r>
          </a:p>
          <a:p>
            <a:pPr lvl="1"/>
            <a:r>
              <a:rPr lang="en-US" dirty="0"/>
              <a:t>Tika, Spark, </a:t>
            </a:r>
            <a:r>
              <a:rPr lang="en-US" dirty="0" err="1"/>
              <a:t>Flink</a:t>
            </a:r>
            <a:r>
              <a:rPr lang="en-US" dirty="0"/>
              <a:t>, Beam, Hadoop, Storm, Drill, ....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D26F-A5F0-4C26-BA0D-18924B49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59E8-BF75-462F-A8F4-EDD1265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EDIFACT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11AA-4458-4B38-9D52-FFE29F6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66799"/>
            <a:ext cx="14866258" cy="93544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UNA:+.?*'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UNB+UNOC:4+5790000274017:14+5708601000836:14+990420:1137+17++INVOIC++++1'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UNH+30+INVOIC:D:03B:UN'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BGM+380+539602'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DTM+137:19990420:102'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RFF+CO:01671727'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NAD+BY+5708601000836::9'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RFF+VA:UK37499919'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NAD+SU++IBM UK'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RFF+VA:UK19430839'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RFF+ADE:00000767'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NAD+DP+++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MyCompany+MyStreet+MyTown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++1234+UK'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CUX+2:GBP:9'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LIN+1++V0370246:IN'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IMD+F++:::Collectors edition of The Hobbit with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Tolkien?'s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original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colours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 sleeve'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QTY+47:5:PCE'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MOA+66:49.15:GBP'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PRI+AAA:9.83:CT::1:PCE'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RFF+CO:01671727:1'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ALC+C'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MOA+23:13.6:GBP'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LIN+2++:IN'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CDD5D-F075-468F-92B7-F3CB81B2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8B5CD-1D3B-4647-8079-A20C1531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Daffodil + Apache NiFi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D26F-A5F0-4C26-BA0D-18924B49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24A95E6-9CCB-4FE2-BE67-EE0707B1FB8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8947" y="914400"/>
            <a:ext cx="11861687" cy="54419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50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A0E8-C9BE-48E5-9742-44D9DE64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Daffodil + Apache NiFi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86AC861-D0D6-4CBA-9CE2-0641BD64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46" y="1079339"/>
            <a:ext cx="10515600" cy="9983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Direct Native Data and Metadata Bridge</a:t>
            </a:r>
          </a:p>
          <a:p>
            <a:r>
              <a:rPr lang="en-US" dirty="0"/>
              <a:t>Bypasses all XML/JSON overhead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A7E83-51C7-4F93-AE61-D1AE84AA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562E-C0B8-40FE-B011-66D8E068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44CB4743-C20F-456C-8793-D588179E10D1}"/>
              </a:ext>
            </a:extLst>
          </p:cNvPr>
          <p:cNvSpPr/>
          <p:nvPr/>
        </p:nvSpPr>
        <p:spPr>
          <a:xfrm>
            <a:off x="4617348" y="2092177"/>
            <a:ext cx="1175657" cy="149569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DFDL Schema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8A5A9D-2023-439D-A536-2D68A4417268}"/>
              </a:ext>
            </a:extLst>
          </p:cNvPr>
          <p:cNvSpPr/>
          <p:nvPr/>
        </p:nvSpPr>
        <p:spPr>
          <a:xfrm>
            <a:off x="7168960" y="2092176"/>
            <a:ext cx="1497874" cy="1495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NiFi Record Schema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9C0428-4B19-4D5A-9DE0-716045FE3A8E}"/>
              </a:ext>
            </a:extLst>
          </p:cNvPr>
          <p:cNvSpPr/>
          <p:nvPr/>
        </p:nvSpPr>
        <p:spPr>
          <a:xfrm>
            <a:off x="5967177" y="2640817"/>
            <a:ext cx="1010195" cy="3651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5DF8E2-490F-4763-BE8A-01E59E7F0F0A}"/>
              </a:ext>
            </a:extLst>
          </p:cNvPr>
          <p:cNvSpPr/>
          <p:nvPr/>
        </p:nvSpPr>
        <p:spPr>
          <a:xfrm>
            <a:off x="4469303" y="3879724"/>
            <a:ext cx="1497874" cy="149569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DFDL Infoset </a:t>
            </a:r>
          </a:p>
          <a:p>
            <a:pPr algn="ctr"/>
            <a:r>
              <a:rPr lang="en-US" dirty="0"/>
              <a:t>Tree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159C34-54AC-49FD-83B7-E00303451B64}"/>
              </a:ext>
            </a:extLst>
          </p:cNvPr>
          <p:cNvSpPr/>
          <p:nvPr/>
        </p:nvSpPr>
        <p:spPr>
          <a:xfrm>
            <a:off x="7209481" y="3879723"/>
            <a:ext cx="1497874" cy="149569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NiFi Record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BAB00-A58C-4B90-A3D1-A2520B409537}"/>
              </a:ext>
            </a:extLst>
          </p:cNvPr>
          <p:cNvCxnSpPr>
            <a:cxnSpLocks/>
          </p:cNvCxnSpPr>
          <p:nvPr/>
        </p:nvCxnSpPr>
        <p:spPr>
          <a:xfrm>
            <a:off x="2109700" y="3689655"/>
            <a:ext cx="6635755" cy="5577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54DE34-7B2E-4701-8354-F4313918B1D7}"/>
              </a:ext>
            </a:extLst>
          </p:cNvPr>
          <p:cNvSpPr txBox="1"/>
          <p:nvPr/>
        </p:nvSpPr>
        <p:spPr>
          <a:xfrm>
            <a:off x="2109700" y="2293306"/>
            <a:ext cx="2403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Metadata Bridge</a:t>
            </a:r>
          </a:p>
          <a:p>
            <a:endParaRPr lang="en-US" dirty="0"/>
          </a:p>
          <a:p>
            <a:r>
              <a:rPr lang="en-US" dirty="0"/>
              <a:t>Compile/Startup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4A9A5-0BA5-4F94-95E0-69E14F18E438}"/>
              </a:ext>
            </a:extLst>
          </p:cNvPr>
          <p:cNvSpPr txBox="1"/>
          <p:nvPr/>
        </p:nvSpPr>
        <p:spPr>
          <a:xfrm>
            <a:off x="2109700" y="4035499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Bridge</a:t>
            </a:r>
          </a:p>
          <a:p>
            <a:endParaRPr lang="en-US" dirty="0"/>
          </a:p>
          <a:p>
            <a:r>
              <a:rPr lang="en-US" dirty="0"/>
              <a:t>Run Time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586D615E-D2DB-4D98-98B3-D6900C2C6D46}"/>
              </a:ext>
            </a:extLst>
          </p:cNvPr>
          <p:cNvSpPr/>
          <p:nvPr/>
        </p:nvSpPr>
        <p:spPr>
          <a:xfrm>
            <a:off x="6017763" y="4493317"/>
            <a:ext cx="1100610" cy="365125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5BC10E7D-7ACF-4569-9FEC-6EC0F54907C7}"/>
              </a:ext>
            </a:extLst>
          </p:cNvPr>
          <p:cNvSpPr txBox="1">
            <a:spLocks/>
          </p:cNvSpPr>
          <p:nvPr/>
        </p:nvSpPr>
        <p:spPr>
          <a:xfrm>
            <a:off x="759963" y="5706717"/>
            <a:ext cx="105156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733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90575" indent="-38099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23962" indent="-304792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A similar native integration can be done for any of the big data frameworks</a:t>
            </a:r>
          </a:p>
        </p:txBody>
      </p:sp>
    </p:spTree>
    <p:extLst>
      <p:ext uri="{BB962C8B-B14F-4D97-AF65-F5344CB8AC3E}">
        <p14:creationId xmlns:p14="http://schemas.microsoft.com/office/powerpoint/2010/main" val="218837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2057-CAAE-40ED-9AF1-7F4CBB49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Daffodil - Incubator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60E7-3ED8-4381-A1D4-E623569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169"/>
            <a:ext cx="10515600" cy="499879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Podling</a:t>
            </a:r>
            <a:r>
              <a:rPr lang="en-US" dirty="0"/>
              <a:t> since Sept 2017</a:t>
            </a:r>
          </a:p>
          <a:p>
            <a:r>
              <a:rPr lang="en-US" dirty="0"/>
              <a:t>7 Apache Releases</a:t>
            </a:r>
          </a:p>
          <a:p>
            <a:r>
              <a:rPr lang="en-US" dirty="0"/>
              <a:t>Written in </a:t>
            </a:r>
            <a:r>
              <a:rPr lang="en-US" i="1" dirty="0"/>
              <a:t>Scala</a:t>
            </a:r>
            <a:r>
              <a:rPr lang="en-US" dirty="0"/>
              <a:t> - runs on JVM - has Java API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Status: Community Building</a:t>
            </a:r>
          </a:p>
          <a:p>
            <a:pPr lvl="1"/>
            <a:r>
              <a:rPr lang="en-US" dirty="0"/>
              <a:t>Ready for new developers</a:t>
            </a:r>
          </a:p>
          <a:p>
            <a:pPr lvl="2"/>
            <a:r>
              <a:rPr lang="en-US" dirty="0"/>
              <a:t>60 "Beginner" JIRA Tickets</a:t>
            </a:r>
          </a:p>
          <a:p>
            <a:pPr lvl="1"/>
            <a:r>
              <a:rPr lang="en-US" dirty="0"/>
              <a:t>Interesting new areas for contribution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28407-26B4-49DD-92E3-5205B1AA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FF19B-EF71-475B-8EB9-82AAEF7A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BF44-CA38-4873-B49B-84B98D0E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Cool Daffodil Ideas ... Already Underway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5B19-83F1-4035-81BA-15022AA35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53024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Extend Daffodil with SAX-style event streaming</a:t>
            </a:r>
          </a:p>
          <a:p>
            <a:pPr lvl="1"/>
            <a:r>
              <a:rPr lang="en-US" dirty="0"/>
              <a:t>Handle data much larger than fits in memory</a:t>
            </a:r>
          </a:p>
          <a:p>
            <a:r>
              <a:rPr lang="en-US" dirty="0"/>
              <a:t>Tight Integration with Big Data Frameworks</a:t>
            </a:r>
          </a:p>
          <a:p>
            <a:pPr lvl="1"/>
            <a:r>
              <a:rPr lang="en-US" dirty="0"/>
              <a:t>Daffodil directly constructs framework-native data representation with tight metadata coupling</a:t>
            </a:r>
          </a:p>
          <a:p>
            <a:pPr lvl="1"/>
            <a:r>
              <a:rPr lang="en-US" dirty="0"/>
              <a:t>Removes the XML/JSON conversion overheads</a:t>
            </a:r>
          </a:p>
          <a:p>
            <a:r>
              <a:rPr lang="en-US" dirty="0"/>
              <a:t>Ultra-fast small-footprint backend for Daffodil</a:t>
            </a:r>
          </a:p>
          <a:p>
            <a:pPr lvl="1"/>
            <a:r>
              <a:rPr lang="en-US" dirty="0"/>
              <a:t>Generate C code to parse/unparse</a:t>
            </a:r>
          </a:p>
          <a:p>
            <a:pPr lvl="1"/>
            <a:r>
              <a:rPr lang="en-US" dirty="0"/>
              <a:t>Generate FPGA logic for wire-speed parse/unparse</a:t>
            </a:r>
          </a:p>
          <a:p>
            <a:r>
              <a:rPr lang="en-US" dirty="0"/>
              <a:t>Data-Format Debugger/IDE</a:t>
            </a:r>
          </a:p>
          <a:p>
            <a:pPr lvl="1"/>
            <a:r>
              <a:rPr lang="en-US" dirty="0"/>
              <a:t>Graphical display shows data and parsed tree and schema interactively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F3EA-6AB2-462A-A676-06FABEA2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5B5DB-9D83-4884-8D88-C0E4094A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>
            <a:defPPr>
              <a:defRPr lang="en-GB"/>
            </a:defPPr>
            <a:lvl1pPr algn="r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200" b="1" kern="1200">
                <a:solidFill>
                  <a:srgbClr val="18434E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9pPr>
          </a:lstStyle>
          <a:p>
            <a:fld id="{F828F367-427D-4EF8-8844-FD29E8804D2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4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FF23-4E56-4922-B540-E2763A82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Developers Wanted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B227D-00FC-4C1A-B24D-1F5E1489A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Daffodil is big and complex</a:t>
            </a:r>
          </a:p>
          <a:p>
            <a:pPr lvl="1"/>
            <a:r>
              <a:rPr lang="en-US" dirty="0"/>
              <a:t>Full-blown compiler for DFDL schemas</a:t>
            </a:r>
          </a:p>
          <a:p>
            <a:pPr lvl="1"/>
            <a:r>
              <a:rPr lang="en-US" dirty="0"/>
              <a:t>Efficient low-level runtime for parse/unparse</a:t>
            </a:r>
          </a:p>
          <a:p>
            <a:r>
              <a:rPr lang="en-US" dirty="0"/>
              <a:t>Know or Learn Scala </a:t>
            </a:r>
          </a:p>
          <a:p>
            <a:r>
              <a:rPr lang="en-US" dirty="0"/>
              <a:t>Know or Learn XML Schema</a:t>
            </a:r>
          </a:p>
          <a:p>
            <a:endParaRPr lang="en-US" dirty="0"/>
          </a:p>
          <a:p>
            <a:r>
              <a:rPr lang="en-US" dirty="0"/>
              <a:t>We need developers ....</a:t>
            </a:r>
          </a:p>
          <a:p>
            <a:pPr lvl="1"/>
            <a:r>
              <a:rPr lang="en-US" i="1" dirty="0"/>
              <a:t>undaunted</a:t>
            </a:r>
            <a:r>
              <a:rPr lang="en-US" dirty="0"/>
              <a:t> by these challenges</a:t>
            </a:r>
          </a:p>
          <a:p>
            <a:pPr lvl="1"/>
            <a:r>
              <a:rPr lang="en-US" dirty="0"/>
              <a:t>motivated by the desire to </a:t>
            </a:r>
            <a:r>
              <a:rPr lang="en-US" i="1" dirty="0"/>
              <a:t>kill the data format problem</a:t>
            </a:r>
            <a:r>
              <a:rPr lang="en-US" dirty="0"/>
              <a:t> once and for all.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79034-0518-4A1D-B431-DE6E3F32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EB32F-A65F-4EE8-93C5-CE6B8823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799" y="350837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31E11D-1C8F-4177-B6C2-833993B6D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769730"/>
              </p:ext>
            </p:extLst>
          </p:nvPr>
        </p:nvGraphicFramePr>
        <p:xfrm>
          <a:off x="7126514" y="910332"/>
          <a:ext cx="54486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38C689-12CB-447A-B429-69762DC293F0}"/>
              </a:ext>
            </a:extLst>
          </p:cNvPr>
          <p:cNvSpPr txBox="1"/>
          <p:nvPr/>
        </p:nvSpPr>
        <p:spPr>
          <a:xfrm>
            <a:off x="10105458" y="23979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B645A-A2EB-40FF-9775-8634A57FD27C}"/>
              </a:ext>
            </a:extLst>
          </p:cNvPr>
          <p:cNvSpPr txBox="1"/>
          <p:nvPr/>
        </p:nvSpPr>
        <p:spPr>
          <a:xfrm>
            <a:off x="9790308" y="3708906"/>
            <a:ext cx="69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Test</a:t>
            </a:r>
          </a:p>
          <a:p>
            <a:r>
              <a:rPr lang="en-US" sz="1600" dirty="0"/>
              <a:t>Scala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DFD98-2373-4F67-995A-8135EFE4A3D8}"/>
              </a:ext>
            </a:extLst>
          </p:cNvPr>
          <p:cNvSpPr txBox="1"/>
          <p:nvPr/>
        </p:nvSpPr>
        <p:spPr>
          <a:xfrm>
            <a:off x="8560673" y="2501226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Test</a:t>
            </a:r>
          </a:p>
          <a:p>
            <a:r>
              <a:rPr lang="en-US" sz="1600" dirty="0"/>
              <a:t>TDML</a:t>
            </a:r>
          </a:p>
        </p:txBody>
      </p:sp>
    </p:spTree>
    <p:extLst>
      <p:ext uri="{BB962C8B-B14F-4D97-AF65-F5344CB8AC3E}">
        <p14:creationId xmlns:p14="http://schemas.microsoft.com/office/powerpoint/2010/main" val="222678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640646-E670-43E5-BCC7-A5A60A7B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2901"/>
            <a:ext cx="12192000" cy="9935689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2CE07C5-67C1-4DB2-9937-AED2A3793ECB}"/>
              </a:ext>
            </a:extLst>
          </p:cNvPr>
          <p:cNvSpPr/>
          <p:nvPr/>
        </p:nvSpPr>
        <p:spPr>
          <a:xfrm>
            <a:off x="4368799" y="136525"/>
            <a:ext cx="3251200" cy="1002784"/>
          </a:xfrm>
          <a:prstGeom prst="wedgeRoundRectCallout">
            <a:avLst>
              <a:gd name="adj1" fmla="val -70966"/>
              <a:gd name="adj2" fmla="val 56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 do you </a:t>
            </a:r>
            <a:r>
              <a:rPr lang="en-US" sz="2800" dirty="0" err="1"/>
              <a:t>wanna</a:t>
            </a:r>
            <a:r>
              <a:rPr lang="en-US" sz="2800" dirty="0"/>
              <a:t> help me kill it?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A5C0F22-9F54-4B4B-93E1-ABB9FD250F2C}"/>
              </a:ext>
            </a:extLst>
          </p:cNvPr>
          <p:cNvSpPr/>
          <p:nvPr/>
        </p:nvSpPr>
        <p:spPr>
          <a:xfrm>
            <a:off x="5159828" y="1307306"/>
            <a:ext cx="3251200" cy="1002784"/>
          </a:xfrm>
          <a:prstGeom prst="wedgeRoundRectCallout">
            <a:avLst>
              <a:gd name="adj1" fmla="val 62068"/>
              <a:gd name="adj2" fmla="val 1507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Kill what?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5082D3A-17F5-40A2-8363-4513FAF122EC}"/>
              </a:ext>
            </a:extLst>
          </p:cNvPr>
          <p:cNvSpPr/>
          <p:nvPr/>
        </p:nvSpPr>
        <p:spPr>
          <a:xfrm>
            <a:off x="4379685" y="2593181"/>
            <a:ext cx="3251200" cy="1002784"/>
          </a:xfrm>
          <a:prstGeom prst="wedgeRoundRectCallout">
            <a:avLst>
              <a:gd name="adj1" fmla="val -78110"/>
              <a:gd name="adj2" fmla="val -153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data format problem of course.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B737C3B-43FF-4C8C-8E5D-9BFB4D1DE16B}"/>
              </a:ext>
            </a:extLst>
          </p:cNvPr>
          <p:cNvSpPr/>
          <p:nvPr/>
        </p:nvSpPr>
        <p:spPr>
          <a:xfrm>
            <a:off x="5031014" y="3718500"/>
            <a:ext cx="3251200" cy="1433731"/>
          </a:xfrm>
          <a:prstGeom prst="cloudCallout">
            <a:avLst>
              <a:gd name="adj1" fmla="val 57082"/>
              <a:gd name="adj2" fmla="val -82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a nerd bird ... hmm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7628" y="4085143"/>
            <a:ext cx="4114800" cy="1002784"/>
          </a:xfrm>
          <a:solidFill>
            <a:schemeClr val="accent2">
              <a:alpha val="66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57628" y="5114915"/>
            <a:ext cx="4114800" cy="1500187"/>
          </a:xfrm>
          <a:solidFill>
            <a:schemeClr val="accent2">
              <a:alpha val="82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DFDL Specification: 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http://ogf.org/dfdl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DFDL Schemas:  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https://github.com/DFDLSchemas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Daffodil Open Source:  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https://daffodil.apache.org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B1ADC-0045-41FE-94F6-350E618C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46B9D-8307-4BBA-963D-3EFD6FF5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F52439-B3D1-4781-863C-DE07013EC162}"/>
              </a:ext>
            </a:extLst>
          </p:cNvPr>
          <p:cNvSpPr/>
          <p:nvPr/>
        </p:nvSpPr>
        <p:spPr>
          <a:xfrm>
            <a:off x="-1465943" y="0"/>
            <a:ext cx="15327086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F63B5BD-4C95-4884-8F2F-D7044C0B31FE}"/>
              </a:ext>
            </a:extLst>
          </p:cNvPr>
          <p:cNvSpPr/>
          <p:nvPr/>
        </p:nvSpPr>
        <p:spPr>
          <a:xfrm>
            <a:off x="5159828" y="5363616"/>
            <a:ext cx="3251200" cy="1002784"/>
          </a:xfrm>
          <a:prstGeom prst="wedgeRoundRectCallout">
            <a:avLst>
              <a:gd name="adj1" fmla="val 67425"/>
              <a:gd name="adj2" fmla="val -219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Sure. Sign me up!</a:t>
            </a:r>
          </a:p>
        </p:txBody>
      </p:sp>
    </p:spTree>
    <p:extLst>
      <p:ext uri="{BB962C8B-B14F-4D97-AF65-F5344CB8AC3E}">
        <p14:creationId xmlns:p14="http://schemas.microsoft.com/office/powerpoint/2010/main" val="357327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slides after this are available in case of need for discussion.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B8E80-16C1-4F8B-B3B2-CA04E107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78294-0A89-474F-8898-2BEDEBC0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2E0CB7-581E-42B6-A4D8-328BB3E4A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657" y="1722019"/>
            <a:ext cx="5157787" cy="823912"/>
          </a:xfrm>
        </p:spPr>
        <p:txBody>
          <a:bodyPr/>
          <a:lstStyle/>
          <a:p>
            <a:r>
              <a:rPr lang="en-US" dirty="0"/>
              <a:t>Every Enterprise Software Company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02657" y="2545931"/>
            <a:ext cx="5157787" cy="368458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IBM (10+)</a:t>
            </a:r>
          </a:p>
          <a:p>
            <a:r>
              <a:rPr lang="en-US" dirty="0"/>
              <a:t>Oracle(10+)</a:t>
            </a:r>
          </a:p>
          <a:p>
            <a:r>
              <a:rPr lang="en-US" dirty="0"/>
              <a:t>SAP(10+)</a:t>
            </a:r>
          </a:p>
          <a:p>
            <a:r>
              <a:rPr lang="en-US" dirty="0"/>
              <a:t>Microsoft</a:t>
            </a:r>
          </a:p>
          <a:p>
            <a:r>
              <a:rPr lang="en-US" dirty="0"/>
              <a:t>SAS</a:t>
            </a:r>
          </a:p>
          <a:p>
            <a:r>
              <a:rPr lang="en-US" dirty="0" err="1"/>
              <a:t>Informatica</a:t>
            </a:r>
            <a:endParaRPr lang="en-US" dirty="0"/>
          </a:p>
          <a:p>
            <a:r>
              <a:rPr lang="en-US" dirty="0" err="1"/>
              <a:t>SyncSort</a:t>
            </a:r>
            <a:endParaRPr lang="en-US" dirty="0"/>
          </a:p>
          <a:p>
            <a:r>
              <a:rPr lang="en-US" dirty="0" err="1"/>
              <a:t>AbInitio</a:t>
            </a:r>
            <a:endParaRPr lang="en-US" dirty="0"/>
          </a:p>
          <a:p>
            <a:r>
              <a:rPr lang="en-US" dirty="0"/>
              <a:t>Pervasive</a:t>
            </a:r>
          </a:p>
          <a:p>
            <a:r>
              <a:rPr lang="en-US" dirty="0" err="1"/>
              <a:t>Qlik</a:t>
            </a:r>
            <a:r>
              <a:rPr lang="en-US" dirty="0"/>
              <a:t>/</a:t>
            </a:r>
            <a:r>
              <a:rPr lang="en-US" dirty="0" err="1"/>
              <a:t>Expressor</a:t>
            </a:r>
            <a:endParaRPr lang="en-US" dirty="0"/>
          </a:p>
          <a:p>
            <a:r>
              <a:rPr lang="en-US" dirty="0" err="1"/>
              <a:t>Pentaho</a:t>
            </a:r>
            <a:endParaRPr lang="en-US" dirty="0"/>
          </a:p>
          <a:p>
            <a:r>
              <a:rPr lang="en-US" dirty="0"/>
              <a:t>.... Dozens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79AE3-05DE-4A7D-ADE2-59140302F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5069" y="1722019"/>
            <a:ext cx="5183188" cy="823912"/>
          </a:xfrm>
        </p:spPr>
        <p:txBody>
          <a:bodyPr/>
          <a:lstStyle/>
          <a:p>
            <a:r>
              <a:rPr lang="en-US" dirty="0"/>
              <a:t>Every kind of software that takes in data: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35069" y="2545931"/>
            <a:ext cx="5183188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data directed routing (msg brokers)</a:t>
            </a:r>
          </a:p>
          <a:p>
            <a:r>
              <a:rPr lang="en-US" dirty="0"/>
              <a:t>database </a:t>
            </a:r>
          </a:p>
          <a:p>
            <a:r>
              <a:rPr lang="en-US" dirty="0"/>
              <a:t>data analysis and/or data mining</a:t>
            </a:r>
          </a:p>
          <a:p>
            <a:r>
              <a:rPr lang="en-US" dirty="0"/>
              <a:t>data cleansing</a:t>
            </a:r>
          </a:p>
          <a:p>
            <a:r>
              <a:rPr lang="en-US" dirty="0"/>
              <a:t>master data management</a:t>
            </a:r>
          </a:p>
          <a:p>
            <a:r>
              <a:rPr lang="en-US" dirty="0"/>
              <a:t>application integration</a:t>
            </a:r>
          </a:p>
          <a:p>
            <a:r>
              <a:rPr lang="en-US" dirty="0"/>
              <a:t>data visualization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51002-353E-48AF-8D65-C5FF95C5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B8F27-6563-40FF-879B-59CF49BA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0769E099-AA5B-4FB0-9302-D71C0D37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</a:t>
            </a:r>
            <a:r>
              <a:rPr lang="en-US" i="1" dirty="0"/>
              <a:t>standard</a:t>
            </a:r>
            <a:r>
              <a:rPr lang="en-US" dirty="0"/>
              <a:t> DFDL Needed?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2013631" y="1100614"/>
            <a:ext cx="7086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Arial" panose="020B0604020202020204" pitchFamily="34" charset="0"/>
              </a:rPr>
              <a:t>There are </a:t>
            </a:r>
            <a:r>
              <a:rPr lang="en-US" i="1" kern="0" dirty="0">
                <a:latin typeface="Arial" panose="020B0604020202020204" pitchFamily="34" charset="0"/>
              </a:rPr>
              <a:t>hundreds</a:t>
            </a:r>
            <a:r>
              <a:rPr lang="en-US" kern="0" dirty="0">
                <a:latin typeface="Arial" panose="020B0604020202020204" pitchFamily="34" charset="0"/>
              </a:rPr>
              <a:t> of ad-hoc data format description systems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91200" y="2013735"/>
            <a:ext cx="0" cy="4343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22769" y="5281833"/>
            <a:ext cx="3868325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kern="0" dirty="0">
                <a:solidFill>
                  <a:schemeClr val="tx1"/>
                </a:solidFill>
                <a:latin typeface="Arial Nova Light" panose="020B0604020202020204" pitchFamily="34" charset="0"/>
              </a:rPr>
              <a:t>All these data format descriptions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latin typeface="Arial Nova Light" panose="020B0604020202020204" pitchFamily="34" charset="0"/>
              </a:rPr>
              <a:t>proprietary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latin typeface="Arial Nova Light" panose="020B0604020202020204" pitchFamily="34" charset="0"/>
              </a:rPr>
              <a:t>ad-hoc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latin typeface="Arial Nova Light" panose="020B0604020202020204" pitchFamily="34" charset="0"/>
              </a:rPr>
              <a:t>incompatible</a:t>
            </a:r>
            <a:r>
              <a:rPr lang="en-US" sz="1600" b="1" kern="0" dirty="0">
                <a:solidFill>
                  <a:schemeClr val="tx1"/>
                </a:solidFill>
                <a:latin typeface="Arial Nova Light" panose="020B0604020202020204" pitchFamily="34" charset="0"/>
              </a:rPr>
              <a:t> </a:t>
            </a:r>
          </a:p>
          <a:p>
            <a:r>
              <a:rPr lang="en-US" sz="1600" b="1" kern="0" dirty="0">
                <a:solidFill>
                  <a:schemeClr val="tx1"/>
                </a:solidFill>
                <a:latin typeface="Arial Nova Light" panose="020B0604020202020204" pitchFamily="34" charset="0"/>
              </a:rPr>
              <a:t>Even within products of the same company!</a:t>
            </a:r>
          </a:p>
        </p:txBody>
      </p:sp>
    </p:spTree>
    <p:extLst>
      <p:ext uri="{BB962C8B-B14F-4D97-AF65-F5344CB8AC3E}">
        <p14:creationId xmlns:p14="http://schemas.microsoft.com/office/powerpoint/2010/main" val="350922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Why a standard DFDL is Needed?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Hundreds of data format description systems… means that:</a:t>
            </a:r>
          </a:p>
          <a:p>
            <a:pPr>
              <a:lnSpc>
                <a:spcPct val="100000"/>
              </a:lnSpc>
            </a:pPr>
            <a:r>
              <a:rPr lang="en-US" dirty="0"/>
              <a:t>Vendor investment is spread too thin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Tools for creating data formats are inadequate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 product is comprehensive enough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products aren’t fast enough</a:t>
            </a:r>
          </a:p>
          <a:p>
            <a:pPr>
              <a:lnSpc>
                <a:spcPct val="100000"/>
              </a:lnSpc>
            </a:pPr>
            <a:r>
              <a:rPr lang="en-US" dirty="0"/>
              <a:t>Customers get locked in to proprietary solution</a:t>
            </a:r>
          </a:p>
          <a:p>
            <a:pPr>
              <a:lnSpc>
                <a:spcPct val="100000"/>
              </a:lnSpc>
            </a:pPr>
            <a:r>
              <a:rPr lang="en-US" dirty="0"/>
              <a:t>High training cost</a:t>
            </a:r>
          </a:p>
          <a:p>
            <a:pPr>
              <a:lnSpc>
                <a:spcPct val="100000"/>
              </a:lnSpc>
            </a:pPr>
            <a:r>
              <a:rPr lang="en-US" dirty="0"/>
              <a:t>Inflexible packaging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libraries - must embed some product in your application data flow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94A23-86AC-45C0-8C17-1E2CE871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2E0E3-AFDC-4609-BFF5-53AA62C0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2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DFDL Advances State of the Art with Computed Elements and Unparsing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Packet Capture (PCAP) Format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87512-A38C-4BAA-B736-1EB6A454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05F01-79E8-4D8E-B4ED-8B3A99E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35D3-780E-48D2-A24D-646E9BD5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bit-packed binary data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52D3-80C9-4A8E-8FDD-6F134341D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53" y="1226456"/>
            <a:ext cx="10000694" cy="813525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Bytes are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09 20 42 F0 0D B8 DD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Fields are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decribed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Message Number           XXXXXX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00001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 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Message Subtype           XXXXX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File Name                 XXXX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Message Size              XXX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Operation Indicator               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Retransmit Indictor               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Message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Precendence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Codes         XXXXX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010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Security Classification           XXX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C/R marking               XX0XXXXX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GPI 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DTG                  X1XXXXXX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Year                   XX110000   0XXXXXXX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Month                  XXXXXX01   11XXXXXX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Day                               X00011XX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Hour                   XXXX1000   0XXXXXXX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28AD0-A5E1-4C6B-AD06-8D6F9B31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E3B60-4875-4D5E-B0C2-CF8DD60E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Binary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7A210-0B4E-45B9-89C9-687A6F2B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7A301-B763-4213-A141-E084B6CB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4461642" y="1524000"/>
          <a:ext cx="597775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2934029" y="3505200"/>
            <a:ext cx="2180896" cy="820792"/>
          </a:xfrm>
          <a:prstGeom prst="rect">
            <a:avLst/>
          </a:prstGeom>
          <a:solidFill>
            <a:srgbClr val="C0A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Black" pitchFamily="34" charset="0"/>
                <a:cs typeface="Courier New" pitchFamily="49" charset="0"/>
              </a:rPr>
              <a:t>DFDL Implementation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345824" y="3733801"/>
            <a:ext cx="597776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0242" y="1524003"/>
            <a:ext cx="1445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Black" pitchFamily="34" charset="0"/>
              </a:rPr>
              <a:t>DFDL Infoset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3825849" y="4511813"/>
            <a:ext cx="425340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829049" y="3007165"/>
            <a:ext cx="402788" cy="288484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2971800" y="4953003"/>
            <a:ext cx="2057400" cy="1066799"/>
          </a:xfrm>
          <a:prstGeom prst="can">
            <a:avLst>
              <a:gd name="adj" fmla="val 25000"/>
            </a:avLst>
          </a:prstGeom>
          <a:solidFill>
            <a:srgbClr val="FFA7A7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 Black" pitchFamily="34" charset="0"/>
              </a:rPr>
              <a:t>PCAP DFDL Schema</a:t>
            </a:r>
          </a:p>
        </p:txBody>
      </p:sp>
      <p:pic>
        <p:nvPicPr>
          <p:cNvPr id="15" name="Picture 4" descr="C:\Documents and Settings\slawrence\Desktop\pcap.png"/>
          <p:cNvPicPr>
            <a:picLocks noChangeAspect="1" noChangeArrowheads="1"/>
          </p:cNvPicPr>
          <p:nvPr/>
        </p:nvPicPr>
        <p:blipFill>
          <a:blip r:embed="rId7" cstate="print"/>
          <a:srcRect l="21250"/>
          <a:stretch>
            <a:fillRect/>
          </a:stretch>
        </p:blipFill>
        <p:spPr bwMode="auto">
          <a:xfrm>
            <a:off x="2251841" y="1571526"/>
            <a:ext cx="3581400" cy="1324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09803" y="1219200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Black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82483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036" y="5826269"/>
            <a:ext cx="57150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6836" y="2549886"/>
            <a:ext cx="31242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 DFDL Schema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EE2122-0A14-4638-8C1D-17736C5A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CFB433-E4C9-4987-B15A-1CDB47F9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CFC4E3C-108E-4A4B-A591-71D482D77C38}"/>
              </a:ext>
            </a:extLst>
          </p:cNvPr>
          <p:cNvSpPr txBox="1">
            <a:spLocks/>
          </p:cNvSpPr>
          <p:nvPr/>
        </p:nvSpPr>
        <p:spPr>
          <a:xfrm>
            <a:off x="572654" y="1139681"/>
            <a:ext cx="10515600" cy="572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PacketHeader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xs:complexType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xs:sequence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name="Seconds" type="pcap:uint32"/&gt;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USeconds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type="pcap:uint32"/&gt;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xs:sequence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xs:complexType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ref="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pcap:LinkLayer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dfdl:lengthUnits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="bytes"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dfdl:lengthKind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="explicit"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dfdl:length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="{ ../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PacketHeader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}"/&gt;</a:t>
            </a:r>
          </a:p>
          <a:p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9440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091" y="2047815"/>
            <a:ext cx="26670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327" y="6176963"/>
            <a:ext cx="4724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352615"/>
            <a:ext cx="5486400" cy="18129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A85EF-25E2-493E-A892-F1FEDC12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10E79-F810-4A63-BC28-8F1B51F0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914400"/>
            <a:ext cx="10515600" cy="5262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PacketHeader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xs:complexType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xs:sequence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name="Seconds" type="pcap:uint32"/&gt;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USeconds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type="pcap:uint32"/&gt;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InclLen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dfdl:outputValueCalc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(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dfdl:valueLength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../../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pcap:LinkLayer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pcap:Ethernet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'bytes') le 60) then 60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dfdl:valueLength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../../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pcap:LinkLayer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pcap:Ethernet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'bytes') }"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OrigLen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dfdl:outputValueCalc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="{ ../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InclLen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xs:sequence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xs:complexType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xs:element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ref="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pcap:LinkLayer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dfdl:lengthUnits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="bytes"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dfdl:lengthKind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="explicit"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dfdl:length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="{ ../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PacketHeader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InclLen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}"/&gt;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41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EDD4D-75C8-4649-8477-0A7F847F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4136B-0F65-4045-8AA7-C1990ECB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93616436"/>
              </p:ext>
            </p:extLst>
          </p:nvPr>
        </p:nvGraphicFramePr>
        <p:xfrm>
          <a:off x="-757894" y="1380173"/>
          <a:ext cx="597775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6526002" y="3404651"/>
            <a:ext cx="2180896" cy="820792"/>
          </a:xfrm>
          <a:prstGeom prst="rect">
            <a:avLst/>
          </a:prstGeom>
          <a:solidFill>
            <a:srgbClr val="C0A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Black" pitchFamily="34" charset="0"/>
                <a:cs typeface="Courier New" pitchFamily="49" charset="0"/>
              </a:rPr>
              <a:t>Daffodil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781746" y="3518292"/>
            <a:ext cx="597776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79" y="1204689"/>
            <a:ext cx="1445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Black" pitchFamily="34" charset="0"/>
              </a:rPr>
              <a:t>DFDL Infoset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7417822" y="4411264"/>
            <a:ext cx="425340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016979">
            <a:off x="7421022" y="2906616"/>
            <a:ext cx="402788" cy="288484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6563773" y="4852454"/>
            <a:ext cx="2057400" cy="1066799"/>
          </a:xfrm>
          <a:prstGeom prst="can">
            <a:avLst>
              <a:gd name="adj" fmla="val 25000"/>
            </a:avLst>
          </a:prstGeom>
          <a:solidFill>
            <a:srgbClr val="FFA7A7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 Black" pitchFamily="34" charset="0"/>
              </a:rPr>
              <a:t>PCAP DFDL Schema</a:t>
            </a:r>
          </a:p>
        </p:txBody>
      </p:sp>
      <p:pic>
        <p:nvPicPr>
          <p:cNvPr id="15" name="Picture 4" descr="C:\Documents and Settings\slawrence\Desktop\pcap.png"/>
          <p:cNvPicPr>
            <a:picLocks noChangeAspect="1" noChangeArrowheads="1"/>
          </p:cNvPicPr>
          <p:nvPr/>
        </p:nvPicPr>
        <p:blipFill>
          <a:blip r:embed="rId7" cstate="print"/>
          <a:srcRect l="21250"/>
          <a:stretch>
            <a:fillRect/>
          </a:stretch>
        </p:blipFill>
        <p:spPr bwMode="auto">
          <a:xfrm>
            <a:off x="5843814" y="1470977"/>
            <a:ext cx="3581400" cy="1324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01776" y="1118651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Black" pitchFamily="34" charset="0"/>
              </a:rPr>
              <a:t>PCAP Data</a:t>
            </a:r>
          </a:p>
        </p:txBody>
      </p:sp>
    </p:spTree>
    <p:extLst>
      <p:ext uri="{BB962C8B-B14F-4D97-AF65-F5344CB8AC3E}">
        <p14:creationId xmlns:p14="http://schemas.microsoft.com/office/powerpoint/2010/main" val="62309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59E8-BF75-462F-A8F4-EDD1265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NACHA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11AA-4458-4B38-9D52-FFE29F6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101270"/>
            <a:ext cx="15341601" cy="905872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 121000248 1210002480608080107A094101WFB-W EDI CUST. DATA   WFB-E ACH SPINAT DATA         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5200APD TX/FINCL SVC323413684           9666666606CCDAPD - TAX 0608020608022141021000024030649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62710700543200004001191477   0542151200614007046488KD8BRODY LABORATORIES INCFS0021000024030840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820000000100107005430005421512000000000000009666666606                         021000024030649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5200ARAR                                9000290001CCD PAYMENT        0608072191021000027294149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62205100141200004945037059   00004036762394128        VIA LICENSING CORP      0021000027294283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820000000100051001410000000000000000004036769000290001                         021000027294149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5200ACME   WORLDWIDEDIRECT DEPOSIT      9954245682CCDA/P             0608022141122000030000219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62210700543200004001191477   000005000010000142611008 100815047371712006      0122000036548030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62210700543200004001191477   000014750010000142611008 100815047375772006      0122000036548031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820000000200214010860000000000000000001975009954245682                         122000030000219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5200BEST BANK NA    5046001042958       9560900031CCDEDI PAYMNT      0511181231021101100000014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6220510014149995275638771    0000037500504058967      XXXXXXXX BRANCH INC     1021101100001681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705RMR*OI*0140611**-1170.49*25*1170.36*                                            00010001681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6220610002279990124617283    0023519545504058968      XXXXXXXXXXXXX SERVICE   1021101100001682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705RMR*ADG*504058968                                                               00010001682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6220211011089997375415088    0000690240502397811      XXXXXX INC              0021101100001683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6220510014149998010236916    0000662215502397782      XXXXXXXXXXXXXXXXXXXXXX  0021101100001684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820000000600184104140000000000000000249095009560900031                         021101100000014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5200SCISSORS                            4042896127CCDBATCH     0808060608082201011200360001437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6220910000190001065201       0100813537101017         5M CORPORATION          0011200362667919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820000000100091000010000000000000001008135374042896127                         011200360001437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9000005000003000000110064712185000542151200000126324213                                      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9999999999999999999999999999999999999999999999999999999999999999999999999999999999999999999999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CDD5D-F075-468F-92B7-F3CB81B2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8B5CD-1D3B-4647-8079-A20C1531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692F-958D-4AC0-B470-398E55B2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ISO8583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FDDF-B788-4AB3-ADC2-F780A705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14" y="108539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1111FFFFFFFFFFFFFFFFFFFFFFFFFFFFFFFF191234567890123456789123456123456789012123456789012123456789012123123595912345678123456781234567812345699123112000099129912991231123112311234123123123A1B2C3D4E5F612312312341234199123112312345678901234567890123408C00015001112345678901111234567890128123456789012345678901234567826;11111111111111111=1215=?1062;112222222222222222222=1231123412341234121123456112121212341?1A1B2C3D4E5F6A1B2C3123123A1A#A1A#A1#A1#A1#A1#A1#15A1#A1#A1#A1#A1#15A1#A1#A1#A1#A1#35%A11111111111111111^JOHNDOE^1215^?015A1#A1#A1#A1#A1#015A1#A1#A1#A1#A1#015A1#A1#A1#A1#A1#ABCABCABC080081234567800801112301100110011001100110011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37D04-ABFC-4E17-9232-3E0BE202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586C-E8FC-4D47-8039-AF649606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462C96A-ECCC-407A-8DA5-CACD9970F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Data Format Description Language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B2F5986-D4AE-4FE9-9A5A-679A1D0CC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DFDL is a way of describing data formats</a:t>
            </a:r>
          </a:p>
          <a:p>
            <a:r>
              <a:rPr lang="en-US" altLang="en-US" dirty="0"/>
              <a:t>It is NOT a data format itself! </a:t>
            </a:r>
          </a:p>
          <a:p>
            <a:endParaRPr lang="en-US" altLang="en-US" dirty="0"/>
          </a:p>
          <a:p>
            <a:r>
              <a:rPr lang="en-US" altLang="en-US" dirty="0"/>
              <a:t>Open Standard from the Open Grid Forum (OGF)</a:t>
            </a:r>
          </a:p>
          <a:p>
            <a:r>
              <a:rPr lang="en-US" altLang="en-US" dirty="0"/>
              <a:t>DFDL Specification - Expecting Final v1.0 in 1H 2021.</a:t>
            </a:r>
          </a:p>
          <a:p>
            <a:pPr lvl="1"/>
            <a:r>
              <a:rPr lang="en-US" altLang="en-US" dirty="0"/>
              <a:t>2 other DFDL Implementations (IBM, ESA)</a:t>
            </a:r>
          </a:p>
          <a:p>
            <a:endParaRPr lang="en-US" altLang="en-US" dirty="0"/>
          </a:p>
          <a:p>
            <a:r>
              <a:rPr lang="en-US" altLang="en-US" dirty="0"/>
              <a:t>DFDL standard = union of capabilities across many marketplace data integration products/tools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B2A3C-A5AF-439F-B35E-FFC8C9BB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43EC9-1890-4689-958B-7BE099FB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3D06-F427-4402-92D2-A206586D2A5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1034F-7807-43A9-B07A-E98892913081}"/>
              </a:ext>
            </a:extLst>
          </p:cNvPr>
          <p:cNvSpPr txBox="1"/>
          <p:nvPr/>
        </p:nvSpPr>
        <p:spPr>
          <a:xfrm>
            <a:off x="3581400" y="990602"/>
            <a:ext cx="57512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</a:rPr>
              <a:t>DFDL →</a:t>
            </a:r>
            <a:r>
              <a:rPr lang="en-US" sz="4400" b="1" dirty="0" err="1">
                <a:latin typeface="Arial" panose="020B0604020202020204" pitchFamily="34" charset="0"/>
              </a:rPr>
              <a:t>D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n-US" sz="4400" b="1" dirty="0" err="1">
                <a:latin typeface="Arial" panose="020B0604020202020204" pitchFamily="34" charset="0"/>
              </a:rPr>
              <a:t>F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fo</a:t>
            </a:r>
            <a:r>
              <a:rPr lang="en-US" sz="4400" b="1" dirty="0" err="1">
                <a:latin typeface="Arial" panose="020B0604020202020204" pitchFamily="34" charset="0"/>
              </a:rPr>
              <a:t>D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4400" b="1" dirty="0" err="1">
                <a:latin typeface="Arial" panose="020B0604020202020204" pitchFamily="34" charset="0"/>
              </a:rPr>
              <a:t>L</a:t>
            </a:r>
            <a:r>
              <a:rPr lang="en-US" sz="4400" b="1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82F6-4A5B-47E8-B41E-328FF62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Daffodil: NACHA as JSON Please...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D4F3-CD49-41B7-9532-B21A2D35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543" y="1066800"/>
            <a:ext cx="9151257" cy="7032171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ACHFile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FileHeaderRecord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123456789",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987654321",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FileCreationDate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"071030",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"1634",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FileIdModifier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"A",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"094",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BlockingFactor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"10",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"TEST Destination 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"TEST Origination 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" },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"Batch": [ {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BatchHeaderRecord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{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"5",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ServiceClassCode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"200",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"CompanyName": "VIA LICENSING CO",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CompanyDiscretionaryData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CompanyIdentific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30C96-346F-4395-911B-103D22D0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F3C9F-8E72-47D3-8662-16BCCD33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5635-3723-446A-9D0D-D719AABA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Prefer my NACHA as XML Please....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F9B79-D50E-4087-A1DF-F938227C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66799"/>
            <a:ext cx="10210801" cy="80046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ACHFile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="ach:2013"&gt;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FileHeaderRecord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123456789&lt;/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987654321&lt;/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FileCreationDate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&gt;071030&lt;/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FileCreationDate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FileCreationTime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&gt;1634&lt;/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FileCreationTime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FileIdModifier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&gt;A&lt;/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FileIdModifier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&gt;094&lt;/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BlockingFactor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&gt;10&lt;/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BlockingFactor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&gt;TEST Destination 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&gt;TEST Origination 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FileHeaderRecord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&lt;Batch&gt;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BatchHeaderRecord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&gt;5&lt;/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ServiceClassCode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&gt;200&lt;/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25939-405E-430A-B115-C4429E00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31A12-5C1F-4C4F-ABDD-CC571707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376" y="323148"/>
            <a:ext cx="2743200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E22696-5E17-464A-8B0D-73C1B2F0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DFDL Schema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0A56BD-FCB5-492B-90F7-9A7F7CC90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DFDL in 4 slides!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30ECD-0FBB-473E-A10A-6824B3DF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Owl Cyber Defense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F8540-4CB7-429F-BDC2-F50B0D58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80989"/>
      </p:ext>
    </p:extLst>
  </p:cSld>
  <p:clrMapOvr>
    <a:masterClrMapping/>
  </p:clrMapOvr>
</p:sld>
</file>

<file path=ppt/theme/theme1.xml><?xml version="1.0" encoding="utf-8"?>
<a:theme xmlns:a="http://schemas.openxmlformats.org/drawingml/2006/main" name="Owl Tres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l Tresys" id="{5628A80A-85BC-4261-8BF5-2FD5C09A75A8}" vid="{34F95941-C63D-4D52-BA26-B5C996711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</TotalTime>
  <Words>2745</Words>
  <Application>Microsoft Office PowerPoint</Application>
  <PresentationFormat>Widescreen</PresentationFormat>
  <Paragraphs>588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Wingdings</vt:lpstr>
      <vt:lpstr>Noto Mono</vt:lpstr>
      <vt:lpstr>Courier New</vt:lpstr>
      <vt:lpstr>Arial Black</vt:lpstr>
      <vt:lpstr>Times</vt:lpstr>
      <vt:lpstr>Arial Nova Light</vt:lpstr>
      <vt:lpstr>Arial</vt:lpstr>
      <vt:lpstr>Times New Roman</vt:lpstr>
      <vt:lpstr>Noto Sans</vt:lpstr>
      <vt:lpstr>Owl Tresys</vt:lpstr>
      <vt:lpstr>Kill the Data Format Problem</vt:lpstr>
      <vt:lpstr>Got EDIFACT Data? </vt:lpstr>
      <vt:lpstr>Got bit-packed binary data ?</vt:lpstr>
      <vt:lpstr>Got NACHA Data?</vt:lpstr>
      <vt:lpstr>Got ISO8583 Data?</vt:lpstr>
      <vt:lpstr>Data Format Description Language</vt:lpstr>
      <vt:lpstr>Use Daffodil: NACHA as JSON Please...</vt:lpstr>
      <vt:lpstr>Prefer my NACHA as XML Please....</vt:lpstr>
      <vt:lpstr>Example DFDL Schema</vt:lpstr>
      <vt:lpstr>Example – Delimited Text Data</vt:lpstr>
      <vt:lpstr>Example – Delimited Text Data</vt:lpstr>
      <vt:lpstr>DFDL Schema uses XML Schema</vt:lpstr>
      <vt:lpstr>DFDL schema</vt:lpstr>
      <vt:lpstr>DFDL Parsing and Unparsing</vt:lpstr>
      <vt:lpstr>DFDL Schemas</vt:lpstr>
      <vt:lpstr>Kill the Data Format Problem</vt:lpstr>
      <vt:lpstr>Cyber-Security Use Case: Bad Data DOS</vt:lpstr>
      <vt:lpstr>Cyber-Security Use Case</vt:lpstr>
      <vt:lpstr>Daffodil Integrations</vt:lpstr>
      <vt:lpstr>Daffodil + Apache NiFi</vt:lpstr>
      <vt:lpstr>Daffodil + Apache NiFi</vt:lpstr>
      <vt:lpstr>Daffodil - Incubator Status</vt:lpstr>
      <vt:lpstr>Cool Daffodil Ideas ... Already Underway </vt:lpstr>
      <vt:lpstr>Developers Wanted</vt:lpstr>
      <vt:lpstr>Questions?</vt:lpstr>
      <vt:lpstr>END</vt:lpstr>
      <vt:lpstr>Why is a standard DFDL Needed?</vt:lpstr>
      <vt:lpstr>Why a standard DFDL is Needed?</vt:lpstr>
      <vt:lpstr>Example: DFDL Advances State of the Art with Computed Elements and Unparsing</vt:lpstr>
      <vt:lpstr>Example - Binary Data</vt:lpstr>
      <vt:lpstr>Example - PCAP DFDL Schema</vt:lpstr>
      <vt:lpstr>Example - PCAP</vt:lpstr>
      <vt:lpstr>Example - PCAP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Balzano</dc:creator>
  <cp:lastModifiedBy>Mike Beckerle</cp:lastModifiedBy>
  <cp:revision>190</cp:revision>
  <dcterms:created xsi:type="dcterms:W3CDTF">2019-10-10T15:49:00Z</dcterms:created>
  <dcterms:modified xsi:type="dcterms:W3CDTF">2020-09-29T14:38:17Z</dcterms:modified>
</cp:coreProperties>
</file>