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79"/>
  </p:notesMasterIdLst>
  <p:handoutMasterIdLst>
    <p:handoutMasterId r:id="rId80"/>
  </p:handoutMasterIdLst>
  <p:sldIdLst>
    <p:sldId id="304" r:id="rId5"/>
    <p:sldId id="258" r:id="rId6"/>
    <p:sldId id="787" r:id="rId7"/>
    <p:sldId id="789" r:id="rId8"/>
    <p:sldId id="788" r:id="rId9"/>
    <p:sldId id="790" r:id="rId10"/>
    <p:sldId id="420" r:id="rId11"/>
    <p:sldId id="325" r:id="rId12"/>
    <p:sldId id="711" r:id="rId13"/>
    <p:sldId id="689" r:id="rId14"/>
    <p:sldId id="379" r:id="rId15"/>
    <p:sldId id="380" r:id="rId16"/>
    <p:sldId id="263" r:id="rId17"/>
    <p:sldId id="264" r:id="rId18"/>
    <p:sldId id="331" r:id="rId19"/>
    <p:sldId id="332" r:id="rId20"/>
    <p:sldId id="827" r:id="rId21"/>
    <p:sldId id="333" r:id="rId22"/>
    <p:sldId id="305" r:id="rId23"/>
    <p:sldId id="642" r:id="rId24"/>
    <p:sldId id="791" r:id="rId25"/>
    <p:sldId id="352" r:id="rId26"/>
    <p:sldId id="354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85" r:id="rId37"/>
    <p:sldId id="278" r:id="rId38"/>
    <p:sldId id="279" r:id="rId39"/>
    <p:sldId id="280" r:id="rId40"/>
    <p:sldId id="281" r:id="rId41"/>
    <p:sldId id="589" r:id="rId42"/>
    <p:sldId id="312" r:id="rId43"/>
    <p:sldId id="283" r:id="rId44"/>
    <p:sldId id="314" r:id="rId45"/>
    <p:sldId id="313" r:id="rId46"/>
    <p:sldId id="315" r:id="rId47"/>
    <p:sldId id="286" r:id="rId48"/>
    <p:sldId id="287" r:id="rId49"/>
    <p:sldId id="288" r:id="rId50"/>
    <p:sldId id="289" r:id="rId51"/>
    <p:sldId id="290" r:id="rId52"/>
    <p:sldId id="291" r:id="rId53"/>
    <p:sldId id="408" r:id="rId54"/>
    <p:sldId id="783" r:id="rId55"/>
    <p:sldId id="785" r:id="rId56"/>
    <p:sldId id="786" r:id="rId57"/>
    <p:sldId id="411" r:id="rId58"/>
    <p:sldId id="409" r:id="rId59"/>
    <p:sldId id="412" r:id="rId60"/>
    <p:sldId id="647" r:id="rId61"/>
    <p:sldId id="435" r:id="rId62"/>
    <p:sldId id="418" r:id="rId63"/>
    <p:sldId id="419" r:id="rId64"/>
    <p:sldId id="414" r:id="rId65"/>
    <p:sldId id="646" r:id="rId66"/>
    <p:sldId id="415" r:id="rId67"/>
    <p:sldId id="401" r:id="rId68"/>
    <p:sldId id="319" r:id="rId69"/>
    <p:sldId id="362" r:id="rId70"/>
    <p:sldId id="360" r:id="rId71"/>
    <p:sldId id="421" r:id="rId72"/>
    <p:sldId id="648" r:id="rId73"/>
    <p:sldId id="649" r:id="rId74"/>
    <p:sldId id="650" r:id="rId75"/>
    <p:sldId id="651" r:id="rId76"/>
    <p:sldId id="652" r:id="rId77"/>
    <p:sldId id="653" r:id="rId78"/>
  </p:sldIdLst>
  <p:sldSz cx="12192000" cy="6858000"/>
  <p:notesSz cx="6858000" cy="9144000"/>
  <p:embeddedFontLst>
    <p:embeddedFont>
      <p:font typeface="Franklin Gothic Medium" panose="020B0603020102020204" pitchFamily="34" charset="0"/>
      <p:regular r:id="rId81"/>
      <p:italic r:id="rId82"/>
    </p:embeddedFont>
    <p:embeddedFont>
      <p:font typeface="Noto Mono" panose="020B0604020202020204" charset="0"/>
      <p:regular r:id="rId83"/>
    </p:embeddedFont>
    <p:embeddedFont>
      <p:font typeface="Noto Sans" panose="020B0502040504020204" pitchFamily="34" charset="0"/>
      <p:regular r:id="rId84"/>
      <p:bold r:id="rId85"/>
      <p:italic r:id="rId86"/>
      <p:boldItalic r:id="rId87"/>
    </p:embeddedFont>
    <p:embeddedFont>
      <p:font typeface="Noto Serif" panose="02020600060500020200" pitchFamily="18" charset="0"/>
      <p:regular r:id="rId88"/>
      <p:bold r:id="rId89"/>
      <p:italic r:id="rId90"/>
      <p:boldItalic r:id="rId91"/>
    </p:embeddedFont>
    <p:embeddedFont>
      <p:font typeface="Times" panose="02020603050405020304" pitchFamily="18" charset="0"/>
      <p:regular r:id="rId92"/>
      <p:bold r:id="rId93"/>
      <p:italic r:id="rId94"/>
      <p:boldItalic r:id="rId9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59B8BA-3843-48E5-A578-03C5FAF228E0}">
          <p14:sldIdLst>
            <p14:sldId id="304"/>
            <p14:sldId id="258"/>
          </p14:sldIdLst>
        </p14:section>
        <p14:section name="Motivation" id="{E1B01F0D-9337-4771-8C8B-9700D9E908CC}">
          <p14:sldIdLst>
            <p14:sldId id="787"/>
            <p14:sldId id="789"/>
            <p14:sldId id="788"/>
            <p14:sldId id="790"/>
            <p14:sldId id="420"/>
            <p14:sldId id="325"/>
          </p14:sldIdLst>
        </p14:section>
        <p14:section name="Introduction to DFDL" id="{4B7D027E-0048-4B0F-8C7F-DD866EDEF4E0}">
          <p14:sldIdLst>
            <p14:sldId id="711"/>
            <p14:sldId id="689"/>
            <p14:sldId id="379"/>
            <p14:sldId id="380"/>
            <p14:sldId id="263"/>
            <p14:sldId id="264"/>
            <p14:sldId id="331"/>
            <p14:sldId id="332"/>
            <p14:sldId id="827"/>
            <p14:sldId id="333"/>
            <p14:sldId id="305"/>
            <p14:sldId id="642"/>
            <p14:sldId id="791"/>
            <p14:sldId id="352"/>
            <p14:sldId id="354"/>
          </p14:sldIdLst>
        </p14:section>
        <p14:section name="Examples" id="{BA2B6F72-CCC7-4FC0-933C-1FB85C935A20}">
          <p14:sldIdLst>
            <p14:sldId id="269"/>
          </p14:sldIdLst>
        </p14:section>
        <p14:section name="Example CSV" id="{D1EF9061-F073-42FB-B5DD-D236D4A3D197}">
          <p14:sldIdLst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Example PCAP" id="{502E585B-1684-4D57-9545-426AE6F29D47}">
          <p14:sldIdLst>
            <p14:sldId id="277"/>
            <p14:sldId id="285"/>
            <p14:sldId id="278"/>
            <p14:sldId id="279"/>
            <p14:sldId id="280"/>
            <p14:sldId id="281"/>
            <p14:sldId id="589"/>
            <p14:sldId id="312"/>
            <p14:sldId id="283"/>
            <p14:sldId id="314"/>
            <p14:sldId id="313"/>
            <p14:sldId id="315"/>
          </p14:sldIdLst>
        </p14:section>
        <p14:section name="Example MIL-STD-2045" id="{F784A05D-230B-4BCD-B96B-5B260A5B7CD6}">
          <p14:sldIdLst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DFDL Schemas" id="{56795620-A9B3-4609-8232-D61875576FE5}">
          <p14:sldIdLst>
            <p14:sldId id="408"/>
            <p14:sldId id="783"/>
            <p14:sldId id="785"/>
            <p14:sldId id="786"/>
          </p14:sldIdLst>
        </p14:section>
        <p14:section name="Apache Daffodil" id="{C3D1B854-DE2F-4357-B48A-08A0459D3C0A}">
          <p14:sldIdLst>
            <p14:sldId id="411"/>
            <p14:sldId id="409"/>
            <p14:sldId id="412"/>
            <p14:sldId id="647"/>
            <p14:sldId id="435"/>
            <p14:sldId id="418"/>
            <p14:sldId id="419"/>
            <p14:sldId id="414"/>
            <p14:sldId id="646"/>
            <p14:sldId id="415"/>
            <p14:sldId id="401"/>
            <p14:sldId id="319"/>
            <p14:sldId id="362"/>
            <p14:sldId id="360"/>
            <p14:sldId id="421"/>
          </p14:sldIdLst>
        </p14:section>
        <p14:section name="Example Java API" id="{3C92396D-3054-4056-BEDB-9FB41CD3215B}">
          <p14:sldIdLst>
            <p14:sldId id="648"/>
            <p14:sldId id="649"/>
            <p14:sldId id="650"/>
            <p14:sldId id="651"/>
            <p14:sldId id="652"/>
            <p14:sldId id="65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B61E61-8FB2-CE41-73A2-D18C7201AEBA}" name="Beckerle, Mike" initials="MB" userId="S::mbeckerle@owlcyberdefense.com::41155a9a-513c-4288-9ceb-5c90f574ab21" providerId="AD"/>
  <p188:author id="{244309C5-15C3-A979-A70C-136C3B0AC25A}" name="Sood, Harinder" initials="SH" userId="S::hsood@owlcyberdefense.com::0ec8c5c7-03d2-48d0-9195-1c9ef9f6da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16315A"/>
    <a:srgbClr val="0D203D"/>
    <a:srgbClr val="E6E7E8"/>
    <a:srgbClr val="0D2035"/>
    <a:srgbClr val="0D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2211A-4F1E-4CF1-8F1D-11947156183E}" v="74" dt="2025-11-12T16:48:43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4" autoAdjust="0"/>
    <p:restoredTop sz="92597" autoAdjust="0"/>
  </p:normalViewPr>
  <p:slideViewPr>
    <p:cSldViewPr snapToGrid="0" snapToObjects="1">
      <p:cViewPr varScale="1">
        <p:scale>
          <a:sx n="95" d="100"/>
          <a:sy n="95" d="100"/>
        </p:scale>
        <p:origin x="13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402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102" Type="http://schemas.microsoft.com/office/2018/10/relationships/authors" Target="authors.xml"/><Relationship Id="rId5" Type="http://schemas.openxmlformats.org/officeDocument/2006/relationships/slide" Target="slides/slide1.xml"/><Relationship Id="rId90" Type="http://schemas.openxmlformats.org/officeDocument/2006/relationships/font" Target="fonts/font10.fntdata"/><Relationship Id="rId95" Type="http://schemas.openxmlformats.org/officeDocument/2006/relationships/font" Target="fonts/font15.fntdata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handoutMaster" Target="handoutMasters/handoutMaster1.xml"/><Relationship Id="rId85" Type="http://schemas.openxmlformats.org/officeDocument/2006/relationships/font" Target="fonts/font5.fntdata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font" Target="fonts/font11.fntdata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font" Target="fonts/font14.fntdata"/><Relationship Id="rId99" Type="http://schemas.openxmlformats.org/officeDocument/2006/relationships/tableStyles" Target="tableStyles.xml"/><Relationship Id="rId10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2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7.fntdata"/><Relationship Id="rId61" Type="http://schemas.openxmlformats.org/officeDocument/2006/relationships/slide" Target="slides/slide57.xml"/><Relationship Id="rId82" Type="http://schemas.openxmlformats.org/officeDocument/2006/relationships/font" Target="fonts/font2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font" Target="fonts/font13.fntdata"/><Relationship Id="rId98" Type="http://schemas.openxmlformats.org/officeDocument/2006/relationships/theme" Target="theme/them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le, Mike" userId="41155a9a-513c-4288-9ceb-5c90f574ab21" providerId="ADAL" clId="{93EA92E5-423E-4026-A29C-DC3240D7B59D}"/>
    <pc:docChg chg="undo custSel addSld delSld modSld sldOrd modMainMaster addSection modSection">
      <pc:chgData name="Beckerle, Mike" userId="41155a9a-513c-4288-9ceb-5c90f574ab21" providerId="ADAL" clId="{93EA92E5-423E-4026-A29C-DC3240D7B59D}" dt="2025-11-12T16:50:03.543" v="2226" actId="20577"/>
      <pc:docMkLst>
        <pc:docMk/>
      </pc:docMkLst>
      <pc:sldChg chg="addSp delSp modSp mod chgLayout">
        <pc:chgData name="Beckerle, Mike" userId="41155a9a-513c-4288-9ceb-5c90f574ab21" providerId="ADAL" clId="{93EA92E5-423E-4026-A29C-DC3240D7B59D}" dt="2025-11-12T16:50:03.543" v="2226" actId="20577"/>
        <pc:sldMkLst>
          <pc:docMk/>
          <pc:sldMk cId="4087151920" sldId="258"/>
        </pc:sldMkLst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4087151920" sldId="258"/>
            <ac:spMk id="2" creationId="{00000000-0000-0000-0000-000000000000}"/>
          </ac:spMkLst>
        </pc:spChg>
        <pc:spChg chg="mod ord">
          <ac:chgData name="Beckerle, Mike" userId="41155a9a-513c-4288-9ceb-5c90f574ab21" providerId="ADAL" clId="{93EA92E5-423E-4026-A29C-DC3240D7B59D}" dt="2025-11-12T16:50:03.543" v="2226" actId="20577"/>
          <ac:spMkLst>
            <pc:docMk/>
            <pc:sldMk cId="4087151920" sldId="258"/>
            <ac:spMk id="3" creationId="{00000000-0000-0000-0000-000000000000}"/>
          </ac:spMkLst>
        </pc:spChg>
        <pc:spChg chg="add del mod">
          <ac:chgData name="Beckerle, Mike" userId="41155a9a-513c-4288-9ceb-5c90f574ab21" providerId="ADAL" clId="{93EA92E5-423E-4026-A29C-DC3240D7B59D}" dt="2025-11-11T20:58:38.738" v="380" actId="6264"/>
          <ac:spMkLst>
            <pc:docMk/>
            <pc:sldMk cId="4087151920" sldId="258"/>
            <ac:spMk id="4" creationId="{14485320-F964-C5E9-6DD8-B5FE4F726EDA}"/>
          </ac:spMkLst>
        </pc:spChg>
        <pc:spChg chg="del mod">
          <ac:chgData name="Beckerle, Mike" userId="41155a9a-513c-4288-9ceb-5c90f574ab21" providerId="ADAL" clId="{93EA92E5-423E-4026-A29C-DC3240D7B59D}" dt="2025-11-11T20:45:07.288" v="186" actId="478"/>
          <ac:spMkLst>
            <pc:docMk/>
            <pc:sldMk cId="4087151920" sldId="258"/>
            <ac:spMk id="5" creationId="{6C553D23-B4C0-4A0D-81F4-389856A7B7FF}"/>
          </ac:spMkLst>
        </pc:spChg>
        <pc:spChg chg="add del mod">
          <ac:chgData name="Beckerle, Mike" userId="41155a9a-513c-4288-9ceb-5c90f574ab21" providerId="ADAL" clId="{93EA92E5-423E-4026-A29C-DC3240D7B59D}" dt="2025-11-11T20:58:38.738" v="380" actId="6264"/>
          <ac:spMkLst>
            <pc:docMk/>
            <pc:sldMk cId="4087151920" sldId="258"/>
            <ac:spMk id="7" creationId="{3F538B37-27C6-1EC3-8F8E-70C1EDFAA1F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087151920" sldId="258"/>
            <ac:spMk id="8" creationId="{AD0FAE3B-FB29-040F-51F6-B4D408C4932F}"/>
          </ac:spMkLst>
        </pc:spChg>
      </pc:sldChg>
      <pc:sldChg chg="addSp delSp modSp del mod modClrScheme chgLayout">
        <pc:chgData name="Beckerle, Mike" userId="41155a9a-513c-4288-9ceb-5c90f574ab21" providerId="ADAL" clId="{93EA92E5-423E-4026-A29C-DC3240D7B59D}" dt="2025-11-12T12:26:41.969" v="600" actId="2696"/>
        <pc:sldMkLst>
          <pc:docMk/>
          <pc:sldMk cId="3509221404" sldId="259"/>
        </pc:sldMkLst>
        <pc:spChg chg="mod ord">
          <ac:chgData name="Beckerle, Mike" userId="41155a9a-513c-4288-9ceb-5c90f574ab21" providerId="ADAL" clId="{93EA92E5-423E-4026-A29C-DC3240D7B59D}" dt="2025-11-11T21:06:16.756" v="457" actId="114"/>
          <ac:spMkLst>
            <pc:docMk/>
            <pc:sldMk cId="3509221404" sldId="259"/>
            <ac:spMk id="2" creationId="{6D2E0CB7-581E-42B6-A4D8-328BB3E4A1E5}"/>
          </ac:spMkLst>
        </pc:spChg>
        <pc:spChg chg="del">
          <ac:chgData name="Beckerle, Mike" userId="41155a9a-513c-4288-9ceb-5c90f574ab21" providerId="ADAL" clId="{93EA92E5-423E-4026-A29C-DC3240D7B59D}" dt="2025-11-11T20:45:41.467" v="189" actId="478"/>
          <ac:spMkLst>
            <pc:docMk/>
            <pc:sldMk cId="3509221404" sldId="259"/>
            <ac:spMk id="3" creationId="{00051002-353E-48AF-8D65-C5FF95C56EC4}"/>
          </ac:spMkLst>
        </pc:spChg>
        <pc:spChg chg="mod ord">
          <ac:chgData name="Beckerle, Mike" userId="41155a9a-513c-4288-9ceb-5c90f574ab21" providerId="ADAL" clId="{93EA92E5-423E-4026-A29C-DC3240D7B59D}" dt="2025-11-11T21:06:21.282" v="459" actId="27636"/>
          <ac:spMkLst>
            <pc:docMk/>
            <pc:sldMk cId="3509221404" sldId="259"/>
            <ac:spMk id="5" creationId="{D7D79AE3-05DE-4A7D-ADE2-59140302F91E}"/>
          </ac:spMkLst>
        </pc:spChg>
        <pc:spChg chg="mod ord">
          <ac:chgData name="Beckerle, Mike" userId="41155a9a-513c-4288-9ceb-5c90f574ab21" providerId="ADAL" clId="{93EA92E5-423E-4026-A29C-DC3240D7B59D}" dt="2025-11-11T21:00:47.198" v="402" actId="6264"/>
          <ac:spMkLst>
            <pc:docMk/>
            <pc:sldMk cId="3509221404" sldId="259"/>
            <ac:spMk id="6" creationId="{00000000-0000-0000-0000-000000000000}"/>
          </ac:spMkLst>
        </pc:spChg>
        <pc:spChg chg="mod ord">
          <ac:chgData name="Beckerle, Mike" userId="41155a9a-513c-4288-9ceb-5c90f574ab21" providerId="ADAL" clId="{93EA92E5-423E-4026-A29C-DC3240D7B59D}" dt="2025-11-11T21:05:57.607" v="454" actId="1076"/>
          <ac:spMkLst>
            <pc:docMk/>
            <pc:sldMk cId="3509221404" sldId="259"/>
            <ac:spMk id="7" creationId="{00000000-0000-0000-0000-000000000000}"/>
          </ac:spMkLst>
        </pc:spChg>
        <pc:spChg chg="mod ord">
          <ac:chgData name="Beckerle, Mike" userId="41155a9a-513c-4288-9ceb-5c90f574ab21" providerId="ADAL" clId="{93EA92E5-423E-4026-A29C-DC3240D7B59D}" dt="2025-11-11T21:07:25.874" v="475" actId="20577"/>
          <ac:spMkLst>
            <pc:docMk/>
            <pc:sldMk cId="3509221404" sldId="259"/>
            <ac:spMk id="8" creationId="{00000000-0000-0000-0000-000000000000}"/>
          </ac:spMkLst>
        </pc:spChg>
        <pc:spChg chg="add del mod">
          <ac:chgData name="Beckerle, Mike" userId="41155a9a-513c-4288-9ceb-5c90f574ab21" providerId="ADAL" clId="{93EA92E5-423E-4026-A29C-DC3240D7B59D}" dt="2025-11-11T20:58:56.254" v="382" actId="6264"/>
          <ac:spMkLst>
            <pc:docMk/>
            <pc:sldMk cId="3509221404" sldId="259"/>
            <ac:spMk id="9" creationId="{11EF8A2E-EDD3-10E6-4055-D786469EE706}"/>
          </ac:spMkLst>
        </pc:spChg>
        <pc:spChg chg="mod">
          <ac:chgData name="Beckerle, Mike" userId="41155a9a-513c-4288-9ceb-5c90f574ab21" providerId="ADAL" clId="{93EA92E5-423E-4026-A29C-DC3240D7B59D}" dt="2025-11-11T20:36:31.008" v="179" actId="27636"/>
          <ac:spMkLst>
            <pc:docMk/>
            <pc:sldMk cId="3509221404" sldId="259"/>
            <ac:spMk id="10" creationId="{00000000-0000-0000-0000-000000000000}"/>
          </ac:spMkLst>
        </pc:spChg>
        <pc:spChg chg="add del mod">
          <ac:chgData name="Beckerle, Mike" userId="41155a9a-513c-4288-9ceb-5c90f574ab21" providerId="ADAL" clId="{93EA92E5-423E-4026-A29C-DC3240D7B59D}" dt="2025-11-11T21:00:47.198" v="402" actId="6264"/>
          <ac:spMkLst>
            <pc:docMk/>
            <pc:sldMk cId="3509221404" sldId="259"/>
            <ac:spMk id="11" creationId="{F453CCDA-1471-FA03-C521-EFB97ED535CA}"/>
          </ac:spMkLst>
        </pc:spChg>
        <pc:spChg chg="mod">
          <ac:chgData name="Beckerle, Mike" userId="41155a9a-513c-4288-9ceb-5c90f574ab21" providerId="ADAL" clId="{93EA92E5-423E-4026-A29C-DC3240D7B59D}" dt="2025-11-11T21:01:23.114" v="405" actId="1076"/>
          <ac:spMkLst>
            <pc:docMk/>
            <pc:sldMk cId="3509221404" sldId="259"/>
            <ac:spMk id="13" creationId="{00000000-0000-0000-0000-000000000000}"/>
          </ac:spMkLst>
        </pc:spChg>
        <pc:spChg chg="add del mod">
          <ac:chgData name="Beckerle, Mike" userId="41155a9a-513c-4288-9ceb-5c90f574ab21" providerId="ADAL" clId="{93EA92E5-423E-4026-A29C-DC3240D7B59D}" dt="2025-11-11T21:02:44.292" v="415" actId="47"/>
          <ac:spMkLst>
            <pc:docMk/>
            <pc:sldMk cId="3509221404" sldId="259"/>
            <ac:spMk id="15" creationId="{AA515106-ED14-8EDC-C6B8-1D9BB920FB37}"/>
          </ac:spMkLst>
        </pc:spChg>
        <pc:spChg chg="add mod">
          <ac:chgData name="Beckerle, Mike" userId="41155a9a-513c-4288-9ceb-5c90f574ab21" providerId="ADAL" clId="{93EA92E5-423E-4026-A29C-DC3240D7B59D}" dt="2025-11-11T21:05:50.663" v="453" actId="1076"/>
          <ac:spMkLst>
            <pc:docMk/>
            <pc:sldMk cId="3509221404" sldId="259"/>
            <ac:spMk id="16" creationId="{A26FC85F-EA96-916A-2D88-7346688EDDB4}"/>
          </ac:spMkLst>
        </pc:spChg>
        <pc:cxnChg chg="mod">
          <ac:chgData name="Beckerle, Mike" userId="41155a9a-513c-4288-9ceb-5c90f574ab21" providerId="ADAL" clId="{93EA92E5-423E-4026-A29C-DC3240D7B59D}" dt="2025-11-11T21:06:09.313" v="456" actId="14100"/>
          <ac:cxnSpMkLst>
            <pc:docMk/>
            <pc:sldMk cId="3509221404" sldId="259"/>
            <ac:cxnSpMk id="12" creationId="{00000000-0000-0000-0000-000000000000}"/>
          </ac:cxnSpMkLst>
        </pc:cxnChg>
      </pc:sldChg>
      <pc:sldChg chg="addSp delSp modSp del mod chgLayout">
        <pc:chgData name="Beckerle, Mike" userId="41155a9a-513c-4288-9ceb-5c90f574ab21" providerId="ADAL" clId="{93EA92E5-423E-4026-A29C-DC3240D7B59D}" dt="2025-11-12T12:52:55.885" v="794" actId="2696"/>
        <pc:sldMkLst>
          <pc:docMk/>
          <pc:sldMk cId="2753622128" sldId="260"/>
        </pc:sldMkLst>
        <pc:spChg chg="mod ord">
          <ac:chgData name="Beckerle, Mike" userId="41155a9a-513c-4288-9ceb-5c90f574ab21" providerId="ADAL" clId="{93EA92E5-423E-4026-A29C-DC3240D7B59D}" dt="2025-11-11T21:07:50.367" v="476" actId="6264"/>
          <ac:spMkLst>
            <pc:docMk/>
            <pc:sldMk cId="2753622128" sldId="260"/>
            <ac:spMk id="2" creationId="{1812F050-039E-A651-311D-9C953E0B8C52}"/>
          </ac:spMkLst>
        </pc:spChg>
        <pc:spChg chg="add del mod">
          <ac:chgData name="Beckerle, Mike" userId="41155a9a-513c-4288-9ceb-5c90f574ab21" providerId="ADAL" clId="{93EA92E5-423E-4026-A29C-DC3240D7B59D}" dt="2025-11-11T21:07:50.367" v="476" actId="6264"/>
          <ac:spMkLst>
            <pc:docMk/>
            <pc:sldMk cId="2753622128" sldId="260"/>
            <ac:spMk id="5" creationId="{A681F19A-0506-4F66-89B4-A09083AE79A2}"/>
          </ac:spMkLst>
        </pc:spChg>
        <pc:spChg chg="mod ord">
          <ac:chgData name="Beckerle, Mike" userId="41155a9a-513c-4288-9ceb-5c90f574ab21" providerId="ADAL" clId="{93EA92E5-423E-4026-A29C-DC3240D7B59D}" dt="2025-11-12T12:25:41.412" v="593" actId="20577"/>
          <ac:spMkLst>
            <pc:docMk/>
            <pc:sldMk cId="2753622128" sldId="260"/>
            <ac:spMk id="6" creationId="{00000000-0000-0000-0000-000000000000}"/>
          </ac:spMkLst>
        </pc:spChg>
        <pc:spChg chg="mod ord">
          <ac:chgData name="Beckerle, Mike" userId="41155a9a-513c-4288-9ceb-5c90f574ab21" providerId="ADAL" clId="{93EA92E5-423E-4026-A29C-DC3240D7B59D}" dt="2025-11-11T21:07:50.367" v="476" actId="6264"/>
          <ac:spMkLst>
            <pc:docMk/>
            <pc:sldMk cId="2753622128" sldId="260"/>
            <ac:spMk id="7" creationId="{00000000-0000-0000-0000-000000000000}"/>
          </ac:spMkLst>
        </pc:spChg>
        <pc:spChg chg="add del mod">
          <ac:chgData name="Beckerle, Mike" userId="41155a9a-513c-4288-9ceb-5c90f574ab21" providerId="ADAL" clId="{93EA92E5-423E-4026-A29C-DC3240D7B59D}" dt="2025-11-11T21:07:50.367" v="476" actId="6264"/>
          <ac:spMkLst>
            <pc:docMk/>
            <pc:sldMk cId="2753622128" sldId="260"/>
            <ac:spMk id="8" creationId="{6E3832E8-02B1-76E8-CC49-0F8133546919}"/>
          </ac:spMkLst>
        </pc:spChg>
        <pc:spChg chg="add del mod">
          <ac:chgData name="Beckerle, Mike" userId="41155a9a-513c-4288-9ceb-5c90f574ab21" providerId="ADAL" clId="{93EA92E5-423E-4026-A29C-DC3240D7B59D}" dt="2025-11-11T21:07:50.367" v="476" actId="6264"/>
          <ac:spMkLst>
            <pc:docMk/>
            <pc:sldMk cId="2753622128" sldId="260"/>
            <ac:spMk id="9" creationId="{525585BB-5831-B01C-398A-7F436C9A9006}"/>
          </ac:spMkLst>
        </pc:spChg>
      </pc:sldChg>
      <pc:sldChg chg="addSp delSp modSp del mod chgLayout">
        <pc:chgData name="Beckerle, Mike" userId="41155a9a-513c-4288-9ceb-5c90f574ab21" providerId="ADAL" clId="{93EA92E5-423E-4026-A29C-DC3240D7B59D}" dt="2025-11-12T12:53:07.176" v="795" actId="2696"/>
        <pc:sldMkLst>
          <pc:docMk/>
          <pc:sldMk cId="2983822771" sldId="261"/>
        </pc:sldMkLst>
        <pc:spChg chg="mod ord">
          <ac:chgData name="Beckerle, Mike" userId="41155a9a-513c-4288-9ceb-5c90f574ab21" providerId="ADAL" clId="{93EA92E5-423E-4026-A29C-DC3240D7B59D}" dt="2025-11-11T21:07:55.936" v="477" actId="6264"/>
          <ac:spMkLst>
            <pc:docMk/>
            <pc:sldMk cId="2983822771" sldId="261"/>
            <ac:spMk id="2" creationId="{4341A774-B338-778E-E841-3266EEA86295}"/>
          </ac:spMkLst>
        </pc:spChg>
        <pc:spChg chg="add del mod">
          <ac:chgData name="Beckerle, Mike" userId="41155a9a-513c-4288-9ceb-5c90f574ab21" providerId="ADAL" clId="{93EA92E5-423E-4026-A29C-DC3240D7B59D}" dt="2025-11-11T21:07:55.936" v="477" actId="6264"/>
          <ac:spMkLst>
            <pc:docMk/>
            <pc:sldMk cId="2983822771" sldId="261"/>
            <ac:spMk id="5" creationId="{7CCD7470-93DC-7CD0-2926-3627B506D998}"/>
          </ac:spMkLst>
        </pc:spChg>
        <pc:spChg chg="mod ord">
          <ac:chgData name="Beckerle, Mike" userId="41155a9a-513c-4288-9ceb-5c90f574ab21" providerId="ADAL" clId="{93EA92E5-423E-4026-A29C-DC3240D7B59D}" dt="2025-11-11T21:07:55.936" v="477" actId="6264"/>
          <ac:spMkLst>
            <pc:docMk/>
            <pc:sldMk cId="2983822771" sldId="261"/>
            <ac:spMk id="6" creationId="{00000000-0000-0000-0000-000000000000}"/>
          </ac:spMkLst>
        </pc:spChg>
        <pc:spChg chg="mod ord">
          <ac:chgData name="Beckerle, Mike" userId="41155a9a-513c-4288-9ceb-5c90f574ab21" providerId="ADAL" clId="{93EA92E5-423E-4026-A29C-DC3240D7B59D}" dt="2025-11-11T21:07:55.936" v="477" actId="6264"/>
          <ac:spMkLst>
            <pc:docMk/>
            <pc:sldMk cId="2983822771" sldId="261"/>
            <ac:spMk id="7" creationId="{00000000-0000-0000-0000-000000000000}"/>
          </ac:spMkLst>
        </pc:spChg>
        <pc:spChg chg="add del mod">
          <ac:chgData name="Beckerle, Mike" userId="41155a9a-513c-4288-9ceb-5c90f574ab21" providerId="ADAL" clId="{93EA92E5-423E-4026-A29C-DC3240D7B59D}" dt="2025-11-11T21:07:55.936" v="477" actId="6264"/>
          <ac:spMkLst>
            <pc:docMk/>
            <pc:sldMk cId="2983822771" sldId="261"/>
            <ac:spMk id="8" creationId="{5A87CCB2-F203-2EE6-4F1A-42D3FA5F584F}"/>
          </ac:spMkLst>
        </pc:spChg>
        <pc:spChg chg="add del mod">
          <ac:chgData name="Beckerle, Mike" userId="41155a9a-513c-4288-9ceb-5c90f574ab21" providerId="ADAL" clId="{93EA92E5-423E-4026-A29C-DC3240D7B59D}" dt="2025-11-11T21:07:55.936" v="477" actId="6264"/>
          <ac:spMkLst>
            <pc:docMk/>
            <pc:sldMk cId="2983822771" sldId="261"/>
            <ac:spMk id="9" creationId="{ECEB4368-8515-1378-42CD-7BC546058BD4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141756896" sldId="263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41756896" sldId="263"/>
            <ac:spMk id="2" creationId="{073322AD-1FB2-D92D-324D-A325C7C4C8B5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41756896" sldId="263"/>
            <ac:spMk id="96258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718717029" sldId="264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718717029" sldId="264"/>
            <ac:spMk id="2" creationId="{C6CB95C4-A1A3-8962-D3F9-DF6B98631BFD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718717029" sldId="264"/>
            <ac:spMk id="96258" creationId="{00000000-0000-0000-0000-000000000000}"/>
          </ac:spMkLst>
        </pc:spChg>
      </pc:sldChg>
      <pc:sldChg chg="modSp del mod">
        <pc:chgData name="Beckerle, Mike" userId="41155a9a-513c-4288-9ceb-5c90f574ab21" providerId="ADAL" clId="{93EA92E5-423E-4026-A29C-DC3240D7B59D}" dt="2025-11-12T13:33:03.641" v="1429" actId="47"/>
        <pc:sldMkLst>
          <pc:docMk/>
          <pc:sldMk cId="1073451390" sldId="265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073451390" sldId="265"/>
            <ac:spMk id="2" creationId="{88296554-ED74-6F14-5BA0-F6EA427F3098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073451390" sldId="265"/>
            <ac:spMk id="100354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1T21:12:23.894" v="487"/>
          <ac:spMkLst>
            <pc:docMk/>
            <pc:sldMk cId="1073451390" sldId="265"/>
            <ac:spMk id="100356" creationId="{00000000-0000-0000-0000-000000000000}"/>
          </ac:spMkLst>
        </pc:spChg>
      </pc:sldChg>
      <pc:sldChg chg="modSp del mod">
        <pc:chgData name="Beckerle, Mike" userId="41155a9a-513c-4288-9ceb-5c90f574ab21" providerId="ADAL" clId="{93EA92E5-423E-4026-A29C-DC3240D7B59D}" dt="2025-11-12T13:34:47.802" v="1435" actId="47"/>
        <pc:sldMkLst>
          <pc:docMk/>
          <pc:sldMk cId="78212637" sldId="266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78212637" sldId="266"/>
            <ac:spMk id="2" creationId="{836CBB11-7B45-1F3D-64F2-2A04B9E67AFE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78212637" sldId="266"/>
            <ac:spMk id="100354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1T21:12:23.894" v="487"/>
          <ac:spMkLst>
            <pc:docMk/>
            <pc:sldMk cId="78212637" sldId="266"/>
            <ac:spMk id="100356" creationId="{00000000-0000-0000-0000-000000000000}"/>
          </ac:spMkLst>
        </pc:spChg>
      </pc:sldChg>
      <pc:sldChg chg="modSp">
        <pc:chgData name="Beckerle, Mike" userId="41155a9a-513c-4288-9ceb-5c90f574ab21" providerId="ADAL" clId="{93EA92E5-423E-4026-A29C-DC3240D7B59D}" dt="2025-11-12T13:18:43.144" v="1297"/>
        <pc:sldMkLst>
          <pc:docMk/>
          <pc:sldMk cId="3176637510" sldId="269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176637510" sldId="269"/>
            <ac:spMk id="2" creationId="{76EB06E2-A589-E66F-4C0A-FB40FF0778C2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176637510" sldId="269"/>
            <ac:spMk id="5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176637510" sldId="269"/>
            <ac:spMk id="7" creationId="{00000000-0000-0000-0000-000000000000}"/>
          </ac:spMkLst>
        </pc:spChg>
      </pc:sldChg>
      <pc:sldChg chg="modSp">
        <pc:chgData name="Beckerle, Mike" userId="41155a9a-513c-4288-9ceb-5c90f574ab21" providerId="ADAL" clId="{93EA92E5-423E-4026-A29C-DC3240D7B59D}" dt="2025-11-12T13:18:43.144" v="1297"/>
        <pc:sldMkLst>
          <pc:docMk/>
          <pc:sldMk cId="2375273304" sldId="270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375273304" sldId="270"/>
            <ac:spMk id="2" creationId="{F14DB25F-1DE7-8930-A8E9-B242C86A3BE9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375273304" sldId="270"/>
            <ac:spMk id="5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375273304" sldId="270"/>
            <ac:spMk id="7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4080519583" sldId="271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080519583" sldId="271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080519583" sldId="271"/>
            <ac:spMk id="3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080519583" sldId="271"/>
            <ac:spMk id="4" creationId="{EDEDFE63-BA61-C259-AF2D-107F49B651F1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1355982658" sldId="272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355982658" sldId="272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355982658" sldId="272"/>
            <ac:spMk id="3" creationId="{A21B1D32-367C-F63F-E51E-4F72695F7AEB}"/>
          </ac:spMkLst>
        </pc:spChg>
        <pc:spChg chg="mod">
          <ac:chgData name="Beckerle, Mike" userId="41155a9a-513c-4288-9ceb-5c90f574ab21" providerId="ADAL" clId="{93EA92E5-423E-4026-A29C-DC3240D7B59D}" dt="2025-11-11T21:12:23.894" v="487"/>
          <ac:spMkLst>
            <pc:docMk/>
            <pc:sldMk cId="1355982658" sldId="272"/>
            <ac:spMk id="6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118464152" sldId="273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18464152" sldId="273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18464152" sldId="273"/>
            <ac:spMk id="3" creationId="{38EB4D87-F113-4D04-1A90-E3F2272A7A1D}"/>
          </ac:spMkLst>
        </pc:spChg>
        <pc:spChg chg="mod">
          <ac:chgData name="Beckerle, Mike" userId="41155a9a-513c-4288-9ceb-5c90f574ab21" providerId="ADAL" clId="{93EA92E5-423E-4026-A29C-DC3240D7B59D}" dt="2025-11-11T21:12:23.894" v="487"/>
          <ac:spMkLst>
            <pc:docMk/>
            <pc:sldMk cId="118464152" sldId="273"/>
            <ac:spMk id="6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575755468" sldId="274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575755468" sldId="274"/>
            <ac:spMk id="2" creationId="{E1B522EE-F8EB-1E7D-C839-F3380777C1A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575755468" sldId="274"/>
            <ac:spMk id="6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1T21:12:23.894" v="487"/>
          <ac:spMkLst>
            <pc:docMk/>
            <pc:sldMk cId="575755468" sldId="274"/>
            <ac:spMk id="7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1303961711" sldId="275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303961711" sldId="275"/>
            <ac:spMk id="2" creationId="{95660F4A-B923-94BF-132F-F8E65BA47A01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303961711" sldId="275"/>
            <ac:spMk id="6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1T21:12:23.894" v="487"/>
          <ac:spMkLst>
            <pc:docMk/>
            <pc:sldMk cId="1303961711" sldId="275"/>
            <ac:spMk id="7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2524715914" sldId="276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524715914" sldId="276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524715914" sldId="276"/>
            <ac:spMk id="3" creationId="{15D88752-CCE2-285B-C5A7-9C5AD498A6F7}"/>
          </ac:spMkLst>
        </pc:spChg>
      </pc:sldChg>
      <pc:sldChg chg="modSp">
        <pc:chgData name="Beckerle, Mike" userId="41155a9a-513c-4288-9ceb-5c90f574ab21" providerId="ADAL" clId="{93EA92E5-423E-4026-A29C-DC3240D7B59D}" dt="2025-11-12T13:18:43.144" v="1297"/>
        <pc:sldMkLst>
          <pc:docMk/>
          <pc:sldMk cId="594005422" sldId="277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594005422" sldId="277"/>
            <ac:spMk id="2" creationId="{627AD7AB-A761-E0DB-F762-91EE9978AC21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594005422" sldId="277"/>
            <ac:spMk id="5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594005422" sldId="277"/>
            <ac:spMk id="7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1891615425" sldId="278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891615425" sldId="278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891615425" sldId="278"/>
            <ac:spMk id="3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891615425" sldId="278"/>
            <ac:spMk id="4" creationId="{964A0238-1F7F-1B6C-6E6F-654567C003E1}"/>
          </ac:spMkLst>
        </pc:spChg>
        <pc:grpChg chg="mod">
          <ac:chgData name="Beckerle, Mike" userId="41155a9a-513c-4288-9ceb-5c90f574ab21" providerId="ADAL" clId="{93EA92E5-423E-4026-A29C-DC3240D7B59D}" dt="2025-11-11T21:12:53.660" v="488" actId="1076"/>
          <ac:grpSpMkLst>
            <pc:docMk/>
            <pc:sldMk cId="1891615425" sldId="278"/>
            <ac:grpSpMk id="6" creationId="{00000000-0000-0000-0000-000000000000}"/>
          </ac:grpSpMkLst>
        </pc:gr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1683304568" sldId="279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683304568" sldId="279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683304568" sldId="279"/>
            <ac:spMk id="3" creationId="{89C96BED-0C69-5D5A-FFB3-12B91D5712A5}"/>
          </ac:spMkLst>
        </pc:spChg>
        <pc:spChg chg="mod">
          <ac:chgData name="Beckerle, Mike" userId="41155a9a-513c-4288-9ceb-5c90f574ab21" providerId="ADAL" clId="{93EA92E5-423E-4026-A29C-DC3240D7B59D}" dt="2025-11-11T21:12:23.894" v="487"/>
          <ac:spMkLst>
            <pc:docMk/>
            <pc:sldMk cId="1683304568" sldId="279"/>
            <ac:spMk id="6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3309933039" sldId="280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309933039" sldId="280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309933039" sldId="280"/>
            <ac:spMk id="3" creationId="{1B1750A7-DBF3-356E-3A40-9314423246B1}"/>
          </ac:spMkLst>
        </pc:spChg>
        <pc:spChg chg="mod">
          <ac:chgData name="Beckerle, Mike" userId="41155a9a-513c-4288-9ceb-5c90f574ab21" providerId="ADAL" clId="{93EA92E5-423E-4026-A29C-DC3240D7B59D}" dt="2025-11-11T21:12:23.894" v="487"/>
          <ac:spMkLst>
            <pc:docMk/>
            <pc:sldMk cId="3309933039" sldId="280"/>
            <ac:spMk id="6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3528247420" sldId="281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528247420" sldId="281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528247420" sldId="281"/>
            <ac:spMk id="3" creationId="{4B1DF96B-373D-6E87-6BF3-AD6A218FF0A2}"/>
          </ac:spMkLst>
        </pc:spChg>
        <pc:spChg chg="mod">
          <ac:chgData name="Beckerle, Mike" userId="41155a9a-513c-4288-9ceb-5c90f574ab21" providerId="ADAL" clId="{93EA92E5-423E-4026-A29C-DC3240D7B59D}" dt="2025-11-11T21:12:23.894" v="487"/>
          <ac:spMkLst>
            <pc:docMk/>
            <pc:sldMk cId="3528247420" sldId="281"/>
            <ac:spMk id="6" creationId="{00000000-0000-0000-0000-000000000000}"/>
          </ac:spMkLst>
        </pc:spChg>
      </pc:sldChg>
      <pc:sldChg chg="modSp mod modClrScheme chgLayout">
        <pc:chgData name="Beckerle, Mike" userId="41155a9a-513c-4288-9ceb-5c90f574ab21" providerId="ADAL" clId="{93EA92E5-423E-4026-A29C-DC3240D7B59D}" dt="2025-11-12T13:18:43.144" v="1297"/>
        <pc:sldMkLst>
          <pc:docMk/>
          <pc:sldMk cId="1006718843" sldId="283"/>
        </pc:sldMkLst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1006718843" sldId="283"/>
            <ac:spMk id="2" creationId="{00000000-0000-0000-0000-000000000000}"/>
          </ac:spMkLst>
        </pc:spChg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1006718843" sldId="283"/>
            <ac:spMk id="3" creationId="{FD031DE6-E07B-F4FC-38BB-48255FED381F}"/>
          </ac:spMkLst>
        </pc:spChg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1006718843" sldId="283"/>
            <ac:spMk id="4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1382483041" sldId="285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382483041" sldId="285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382483041" sldId="285"/>
            <ac:spMk id="3" creationId="{37619018-16A0-E62E-72BA-40A903DC68CB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1623200966" sldId="286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623200966" sldId="286"/>
            <ac:spMk id="2" creationId="{E91004F4-2BAA-75BD-94D7-15C3950F7CF3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623200966" sldId="286"/>
            <ac:spMk id="5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623200966" sldId="286"/>
            <ac:spMk id="7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4008293612" sldId="287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008293612" sldId="287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008293612" sldId="287"/>
            <ac:spMk id="3" creationId="{5D96104E-1071-CD6B-D411-972BE5EE8AFC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008293612" sldId="287"/>
            <ac:spMk id="8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163230302" sldId="288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63230302" sldId="288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63230302" sldId="288"/>
            <ac:spMk id="3" creationId="{46693C7F-5289-5A58-2EDD-969662FA387C}"/>
          </ac:spMkLst>
        </pc:spChg>
        <pc:spChg chg="mod">
          <ac:chgData name="Beckerle, Mike" userId="41155a9a-513c-4288-9ceb-5c90f574ab21" providerId="ADAL" clId="{93EA92E5-423E-4026-A29C-DC3240D7B59D}" dt="2025-11-11T21:12:11.528" v="486"/>
          <ac:spMkLst>
            <pc:docMk/>
            <pc:sldMk cId="163230302" sldId="288"/>
            <ac:spMk id="7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63230302" sldId="288"/>
            <ac:spMk id="8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1219107834" sldId="289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219107834" sldId="289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219107834" sldId="289"/>
            <ac:spMk id="3" creationId="{C9490D1F-431C-0F51-767F-FDFE8CEBEADA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219107834" sldId="289"/>
            <ac:spMk id="8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4154307703" sldId="290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154307703" sldId="290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154307703" sldId="290"/>
            <ac:spMk id="3" creationId="{C7833BF2-9EFF-0AF5-91CE-253E1634E42E}"/>
          </ac:spMkLst>
        </pc:spChg>
        <pc:spChg chg="mod">
          <ac:chgData name="Beckerle, Mike" userId="41155a9a-513c-4288-9ceb-5c90f574ab21" providerId="ADAL" clId="{93EA92E5-423E-4026-A29C-DC3240D7B59D}" dt="2025-11-11T21:17:14.713" v="502" actId="14100"/>
          <ac:spMkLst>
            <pc:docMk/>
            <pc:sldMk cId="4154307703" sldId="290"/>
            <ac:spMk id="7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1T21:17:08.224" v="501" actId="1076"/>
          <ac:spMkLst>
            <pc:docMk/>
            <pc:sldMk cId="4154307703" sldId="290"/>
            <ac:spMk id="8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1T21:17:18.841" v="503" actId="14100"/>
          <ac:spMkLst>
            <pc:docMk/>
            <pc:sldMk cId="4154307703" sldId="290"/>
            <ac:spMk id="13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1T21:17:23.146" v="504" actId="14100"/>
          <ac:spMkLst>
            <pc:docMk/>
            <pc:sldMk cId="4154307703" sldId="290"/>
            <ac:spMk id="18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1T21:18:14.579" v="511" actId="20577"/>
          <ac:spMkLst>
            <pc:docMk/>
            <pc:sldMk cId="4154307703" sldId="290"/>
            <ac:spMk id="20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1183828299" sldId="291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183828299" sldId="291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183828299" sldId="291"/>
            <ac:spMk id="3" creationId="{3E030F64-F98E-F34B-C925-E183B78DED62}"/>
          </ac:spMkLst>
        </pc:spChg>
      </pc:sldChg>
      <pc:sldChg chg="modSp del mod">
        <pc:chgData name="Beckerle, Mike" userId="41155a9a-513c-4288-9ceb-5c90f574ab21" providerId="ADAL" clId="{93EA92E5-423E-4026-A29C-DC3240D7B59D}" dt="2025-11-12T14:03:54.764" v="1564" actId="2696"/>
        <pc:sldMkLst>
          <pc:docMk/>
          <pc:sldMk cId="4146022769" sldId="301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146022769" sldId="301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146022769" sldId="301"/>
            <ac:spMk id="4" creationId="{37AC254C-6A16-DA12-1D00-92F41CC79A10}"/>
          </ac:spMkLst>
        </pc:spChg>
      </pc:sldChg>
      <pc:sldChg chg="modSp del mod">
        <pc:chgData name="Beckerle, Mike" userId="41155a9a-513c-4288-9ceb-5c90f574ab21" providerId="ADAL" clId="{93EA92E5-423E-4026-A29C-DC3240D7B59D}" dt="2025-11-12T14:04:11.813" v="1565" actId="47"/>
        <pc:sldMkLst>
          <pc:docMk/>
          <pc:sldMk cId="3573277926" sldId="302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573277926" sldId="302"/>
            <ac:spMk id="2" creationId="{A7630AA1-B26B-D1DD-C667-096F7F859C14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573277926" sldId="302"/>
            <ac:spMk id="8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573277926" sldId="302"/>
            <ac:spMk id="9" creationId="{00000000-0000-0000-0000-000000000000}"/>
          </ac:spMkLst>
        </pc:spChg>
      </pc:sldChg>
      <pc:sldChg chg="addSp delSp modSp mod chgLayout">
        <pc:chgData name="Beckerle, Mike" userId="41155a9a-513c-4288-9ceb-5c90f574ab21" providerId="ADAL" clId="{93EA92E5-423E-4026-A29C-DC3240D7B59D}" dt="2025-11-12T13:42:56.179" v="1465" actId="1076"/>
        <pc:sldMkLst>
          <pc:docMk/>
          <pc:sldMk cId="2383248369" sldId="304"/>
        </pc:sldMkLst>
        <pc:spChg chg="mod ord">
          <ac:chgData name="Beckerle, Mike" userId="41155a9a-513c-4288-9ceb-5c90f574ab21" providerId="ADAL" clId="{93EA92E5-423E-4026-A29C-DC3240D7B59D}" dt="2025-11-12T13:19:46.751" v="1302" actId="6264"/>
          <ac:spMkLst>
            <pc:docMk/>
            <pc:sldMk cId="2383248369" sldId="304"/>
            <ac:spMk id="2" creationId="{A8C74E27-7200-E7C5-6AEB-9AFF6702D12A}"/>
          </ac:spMkLst>
        </pc:spChg>
        <pc:spChg chg="add mod">
          <ac:chgData name="Beckerle, Mike" userId="41155a9a-513c-4288-9ceb-5c90f574ab21" providerId="ADAL" clId="{93EA92E5-423E-4026-A29C-DC3240D7B59D}" dt="2025-11-12T12:38:48.312" v="756" actId="164"/>
          <ac:spMkLst>
            <pc:docMk/>
            <pc:sldMk cId="2383248369" sldId="304"/>
            <ac:spMk id="5" creationId="{944E892F-7347-E13E-C40F-9D5ED74309CF}"/>
          </ac:spMkLst>
        </pc:spChg>
        <pc:spChg chg="add mod">
          <ac:chgData name="Beckerle, Mike" userId="41155a9a-513c-4288-9ceb-5c90f574ab21" providerId="ADAL" clId="{93EA92E5-423E-4026-A29C-DC3240D7B59D}" dt="2025-11-12T12:38:33.781" v="755" actId="164"/>
          <ac:spMkLst>
            <pc:docMk/>
            <pc:sldMk cId="2383248369" sldId="304"/>
            <ac:spMk id="6" creationId="{D2C9E4E5-7F67-99CD-57A8-664BDB3CA7FF}"/>
          </ac:spMkLst>
        </pc:spChg>
        <pc:spChg chg="mod ord">
          <ac:chgData name="Beckerle, Mike" userId="41155a9a-513c-4288-9ceb-5c90f574ab21" providerId="ADAL" clId="{93EA92E5-423E-4026-A29C-DC3240D7B59D}" dt="2025-11-12T13:23:23.462" v="1382" actId="1076"/>
          <ac:spMkLst>
            <pc:docMk/>
            <pc:sldMk cId="2383248369" sldId="304"/>
            <ac:spMk id="8" creationId="{25B9647C-71AA-43C8-91F0-A7E5340BA8BA}"/>
          </ac:spMkLst>
        </pc:spChg>
        <pc:spChg chg="add del mod">
          <ac:chgData name="Beckerle, Mike" userId="41155a9a-513c-4288-9ceb-5c90f574ab21" providerId="ADAL" clId="{93EA92E5-423E-4026-A29C-DC3240D7B59D}" dt="2025-11-12T13:19:19.320" v="1301" actId="6264"/>
          <ac:spMkLst>
            <pc:docMk/>
            <pc:sldMk cId="2383248369" sldId="304"/>
            <ac:spMk id="10" creationId="{D7F3E22B-DCA7-DABD-FE2A-318CDA057090}"/>
          </ac:spMkLst>
        </pc:spChg>
        <pc:spChg chg="add del mod">
          <ac:chgData name="Beckerle, Mike" userId="41155a9a-513c-4288-9ceb-5c90f574ab21" providerId="ADAL" clId="{93EA92E5-423E-4026-A29C-DC3240D7B59D}" dt="2025-11-12T13:19:19.320" v="1301" actId="6264"/>
          <ac:spMkLst>
            <pc:docMk/>
            <pc:sldMk cId="2383248369" sldId="304"/>
            <ac:spMk id="11" creationId="{4FBEB962-A807-9F2A-E771-F129E36E5B0F}"/>
          </ac:spMkLst>
        </pc:spChg>
        <pc:spChg chg="add del mod ord">
          <ac:chgData name="Beckerle, Mike" userId="41155a9a-513c-4288-9ceb-5c90f574ab21" providerId="ADAL" clId="{93EA92E5-423E-4026-A29C-DC3240D7B59D}" dt="2025-11-12T13:19:19.320" v="1301" actId="6264"/>
          <ac:spMkLst>
            <pc:docMk/>
            <pc:sldMk cId="2383248369" sldId="304"/>
            <ac:spMk id="12" creationId="{65888FF8-AC79-AC25-CCBD-5D408FED3709}"/>
          </ac:spMkLst>
        </pc:spChg>
        <pc:spChg chg="add del mod ord">
          <ac:chgData name="Beckerle, Mike" userId="41155a9a-513c-4288-9ceb-5c90f574ab21" providerId="ADAL" clId="{93EA92E5-423E-4026-A29C-DC3240D7B59D}" dt="2025-11-12T13:19:18.558" v="1300" actId="700"/>
          <ac:spMkLst>
            <pc:docMk/>
            <pc:sldMk cId="2383248369" sldId="304"/>
            <ac:spMk id="13" creationId="{29A9B20C-CDF6-D33C-B1C4-8D6E4C468700}"/>
          </ac:spMkLst>
        </pc:spChg>
        <pc:spChg chg="add del mod">
          <ac:chgData name="Beckerle, Mike" userId="41155a9a-513c-4288-9ceb-5c90f574ab21" providerId="ADAL" clId="{93EA92E5-423E-4026-A29C-DC3240D7B59D}" dt="2025-11-12T13:19:46.751" v="1302" actId="6264"/>
          <ac:spMkLst>
            <pc:docMk/>
            <pc:sldMk cId="2383248369" sldId="304"/>
            <ac:spMk id="14" creationId="{EC6BD4F6-B2B2-EBF7-A544-EC460C8076C2}"/>
          </ac:spMkLst>
        </pc:spChg>
        <pc:spChg chg="add del mod">
          <ac:chgData name="Beckerle, Mike" userId="41155a9a-513c-4288-9ceb-5c90f574ab21" providerId="ADAL" clId="{93EA92E5-423E-4026-A29C-DC3240D7B59D}" dt="2025-11-12T13:19:46.751" v="1302" actId="6264"/>
          <ac:spMkLst>
            <pc:docMk/>
            <pc:sldMk cId="2383248369" sldId="304"/>
            <ac:spMk id="15" creationId="{67331C1B-171F-5B51-71BB-CF0AFDC35D60}"/>
          </ac:spMkLst>
        </pc:spChg>
        <pc:spChg chg="add mod ord">
          <ac:chgData name="Beckerle, Mike" userId="41155a9a-513c-4288-9ceb-5c90f574ab21" providerId="ADAL" clId="{93EA92E5-423E-4026-A29C-DC3240D7B59D}" dt="2025-11-12T13:22:21.871" v="1333" actId="1076"/>
          <ac:spMkLst>
            <pc:docMk/>
            <pc:sldMk cId="2383248369" sldId="304"/>
            <ac:spMk id="16" creationId="{7B4BEECD-6B5E-EC96-A6B7-C7D6CF13ECE2}"/>
          </ac:spMkLst>
        </pc:spChg>
        <pc:spChg chg="add mod">
          <ac:chgData name="Beckerle, Mike" userId="41155a9a-513c-4288-9ceb-5c90f574ab21" providerId="ADAL" clId="{93EA92E5-423E-4026-A29C-DC3240D7B59D}" dt="2025-11-12T13:42:56.179" v="1465" actId="1076"/>
          <ac:spMkLst>
            <pc:docMk/>
            <pc:sldMk cId="2383248369" sldId="304"/>
            <ac:spMk id="17" creationId="{5C00FDF6-07DC-B1F2-6BF2-63BCADE38539}"/>
          </ac:spMkLst>
        </pc:spChg>
        <pc:grpChg chg="add mod">
          <ac:chgData name="Beckerle, Mike" userId="41155a9a-513c-4288-9ceb-5c90f574ab21" providerId="ADAL" clId="{93EA92E5-423E-4026-A29C-DC3240D7B59D}" dt="2025-11-12T13:23:44.736" v="1383" actId="1076"/>
          <ac:grpSpMkLst>
            <pc:docMk/>
            <pc:sldMk cId="2383248369" sldId="304"/>
            <ac:grpSpMk id="7" creationId="{D39D01BC-6039-39D3-889C-B806321AC44D}"/>
          </ac:grpSpMkLst>
        </pc:grpChg>
        <pc:grpChg chg="add mod">
          <ac:chgData name="Beckerle, Mike" userId="41155a9a-513c-4288-9ceb-5c90f574ab21" providerId="ADAL" clId="{93EA92E5-423E-4026-A29C-DC3240D7B59D}" dt="2025-11-12T13:23:44.736" v="1383" actId="1076"/>
          <ac:grpSpMkLst>
            <pc:docMk/>
            <pc:sldMk cId="2383248369" sldId="304"/>
            <ac:grpSpMk id="9" creationId="{E79F5FF2-C603-2F60-9D10-80CCA59F4CD4}"/>
          </ac:grpSpMkLst>
        </pc:grpChg>
        <pc:picChg chg="add mod">
          <ac:chgData name="Beckerle, Mike" userId="41155a9a-513c-4288-9ceb-5c90f574ab21" providerId="ADAL" clId="{93EA92E5-423E-4026-A29C-DC3240D7B59D}" dt="2025-11-12T12:38:48.312" v="756" actId="164"/>
          <ac:picMkLst>
            <pc:docMk/>
            <pc:sldMk cId="2383248369" sldId="304"/>
            <ac:picMk id="3" creationId="{71EEFE65-6D07-6EB9-F322-B631D2093081}"/>
          </ac:picMkLst>
        </pc:picChg>
        <pc:picChg chg="add mod">
          <ac:chgData name="Beckerle, Mike" userId="41155a9a-513c-4288-9ceb-5c90f574ab21" providerId="ADAL" clId="{93EA92E5-423E-4026-A29C-DC3240D7B59D}" dt="2025-11-12T12:38:33.781" v="755" actId="164"/>
          <ac:picMkLst>
            <pc:docMk/>
            <pc:sldMk cId="2383248369" sldId="304"/>
            <ac:picMk id="4" creationId="{C4A99A92-A3B3-5A06-2498-A82B8E76BB58}"/>
          </ac:picMkLst>
        </pc:picChg>
      </pc:sldChg>
      <pc:sldChg chg="modSp mod">
        <pc:chgData name="Beckerle, Mike" userId="41155a9a-513c-4288-9ceb-5c90f574ab21" providerId="ADAL" clId="{93EA92E5-423E-4026-A29C-DC3240D7B59D}" dt="2025-11-12T13:27:05.999" v="1415" actId="20577"/>
        <pc:sldMkLst>
          <pc:docMk/>
          <pc:sldMk cId="2374062021" sldId="305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374062021" sldId="305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27:05.999" v="1415" actId="20577"/>
          <ac:spMkLst>
            <pc:docMk/>
            <pc:sldMk cId="2374062021" sldId="305"/>
            <ac:spMk id="3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374062021" sldId="305"/>
            <ac:spMk id="5" creationId="{61E9B083-7812-6EDD-4A0B-200D6F795DD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3765572153" sldId="312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765572153" sldId="312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765572153" sldId="312"/>
            <ac:spMk id="3" creationId="{B10804F1-FAC6-0CA2-8C70-40415078E955}"/>
          </ac:spMkLst>
        </pc:spChg>
        <pc:spChg chg="mod">
          <ac:chgData name="Beckerle, Mike" userId="41155a9a-513c-4288-9ceb-5c90f574ab21" providerId="ADAL" clId="{93EA92E5-423E-4026-A29C-DC3240D7B59D}" dt="2025-11-11T21:12:23.894" v="487"/>
          <ac:spMkLst>
            <pc:docMk/>
            <pc:sldMk cId="3765572153" sldId="312"/>
            <ac:spMk id="6" creationId="{00000000-0000-0000-0000-000000000000}"/>
          </ac:spMkLst>
        </pc:spChg>
      </pc:sldChg>
      <pc:sldChg chg="addSp delSp modSp mod modClrScheme chgLayout">
        <pc:chgData name="Beckerle, Mike" userId="41155a9a-513c-4288-9ceb-5c90f574ab21" providerId="ADAL" clId="{93EA92E5-423E-4026-A29C-DC3240D7B59D}" dt="2025-11-12T13:18:43.144" v="1297"/>
        <pc:sldMkLst>
          <pc:docMk/>
          <pc:sldMk cId="3121541263" sldId="313"/>
        </pc:sldMkLst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3121541263" sldId="313"/>
            <ac:spMk id="2" creationId="{00000000-0000-0000-0000-000000000000}"/>
          </ac:spMkLst>
        </pc:spChg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3121541263" sldId="313"/>
            <ac:spMk id="3" creationId="{A492D8F3-D495-2CCE-2291-589D61DFBD94}"/>
          </ac:spMkLst>
        </pc:spChg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3121541263" sldId="313"/>
            <ac:spMk id="4" creationId="{00000000-0000-0000-0000-000000000000}"/>
          </ac:spMkLst>
        </pc:spChg>
        <pc:spChg chg="mod ord">
          <ac:chgData name="Beckerle, Mike" userId="41155a9a-513c-4288-9ceb-5c90f574ab21" providerId="ADAL" clId="{93EA92E5-423E-4026-A29C-DC3240D7B59D}" dt="2025-11-11T21:14:47.045" v="495" actId="167"/>
          <ac:spMkLst>
            <pc:docMk/>
            <pc:sldMk cId="3121541263" sldId="313"/>
            <ac:spMk id="5" creationId="{00000000-0000-0000-0000-000000000000}"/>
          </ac:spMkLst>
        </pc:spChg>
        <pc:spChg chg="mod ord">
          <ac:chgData name="Beckerle, Mike" userId="41155a9a-513c-4288-9ceb-5c90f574ab21" providerId="ADAL" clId="{93EA92E5-423E-4026-A29C-DC3240D7B59D}" dt="2025-11-11T21:15:19.889" v="497" actId="167"/>
          <ac:spMkLst>
            <pc:docMk/>
            <pc:sldMk cId="3121541263" sldId="313"/>
            <ac:spMk id="6" creationId="{00000000-0000-0000-0000-000000000000}"/>
          </ac:spMkLst>
        </pc:spChg>
        <pc:spChg chg="ord">
          <ac:chgData name="Beckerle, Mike" userId="41155a9a-513c-4288-9ceb-5c90f574ab21" providerId="ADAL" clId="{93EA92E5-423E-4026-A29C-DC3240D7B59D}" dt="2025-11-11T21:14:47.045" v="495" actId="167"/>
          <ac:spMkLst>
            <pc:docMk/>
            <pc:sldMk cId="3121541263" sldId="313"/>
            <ac:spMk id="7" creationId="{00000000-0000-0000-0000-000000000000}"/>
          </ac:spMkLst>
        </pc:spChg>
        <pc:spChg chg="add del mod">
          <ac:chgData name="Beckerle, Mike" userId="41155a9a-513c-4288-9ceb-5c90f574ab21" providerId="ADAL" clId="{93EA92E5-423E-4026-A29C-DC3240D7B59D}" dt="2025-11-11T21:13:18.199" v="489" actId="6264"/>
          <ac:spMkLst>
            <pc:docMk/>
            <pc:sldMk cId="3121541263" sldId="313"/>
            <ac:spMk id="10" creationId="{E38F45FB-451B-4023-7AB4-88C9BCEC5C5E}"/>
          </ac:spMkLst>
        </pc:spChg>
        <pc:spChg chg="add del mod">
          <ac:chgData name="Beckerle, Mike" userId="41155a9a-513c-4288-9ceb-5c90f574ab21" providerId="ADAL" clId="{93EA92E5-423E-4026-A29C-DC3240D7B59D}" dt="2025-11-11T21:13:18.199" v="489" actId="6264"/>
          <ac:spMkLst>
            <pc:docMk/>
            <pc:sldMk cId="3121541263" sldId="313"/>
            <ac:spMk id="11" creationId="{FBD3D238-09C8-CE89-D04A-11B9A8181746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494404896" sldId="314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94404896" sldId="314"/>
            <ac:spMk id="2" creationId="{00000000-0000-0000-0000-000000000000}"/>
          </ac:spMkLst>
        </pc:spChg>
        <pc:spChg chg="mod ord">
          <ac:chgData name="Beckerle, Mike" userId="41155a9a-513c-4288-9ceb-5c90f574ab21" providerId="ADAL" clId="{93EA92E5-423E-4026-A29C-DC3240D7B59D}" dt="2025-11-11T21:16:12.879" v="500" actId="167"/>
          <ac:spMkLst>
            <pc:docMk/>
            <pc:sldMk cId="494404896" sldId="314"/>
            <ac:spMk id="3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94404896" sldId="314"/>
            <ac:spMk id="4" creationId="{9F03A273-661F-D863-63C3-CD03C86053BD}"/>
          </ac:spMkLst>
        </pc:spChg>
        <pc:spChg chg="ord">
          <ac:chgData name="Beckerle, Mike" userId="41155a9a-513c-4288-9ceb-5c90f574ab21" providerId="ADAL" clId="{93EA92E5-423E-4026-A29C-DC3240D7B59D}" dt="2025-11-11T21:16:12.879" v="500" actId="167"/>
          <ac:spMkLst>
            <pc:docMk/>
            <pc:sldMk cId="494404896" sldId="314"/>
            <ac:spMk id="5" creationId="{00000000-0000-0000-0000-000000000000}"/>
          </ac:spMkLst>
        </pc:spChg>
        <pc:spChg chg="mod ord">
          <ac:chgData name="Beckerle, Mike" userId="41155a9a-513c-4288-9ceb-5c90f574ab21" providerId="ADAL" clId="{93EA92E5-423E-4026-A29C-DC3240D7B59D}" dt="2025-11-11T21:15:55.468" v="498" actId="167"/>
          <ac:spMkLst>
            <pc:docMk/>
            <pc:sldMk cId="494404896" sldId="314"/>
            <ac:spMk id="12" creationId="{BCFC4E3C-108E-4A4B-A591-71D482D77C38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623093990" sldId="315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623093990" sldId="315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623093990" sldId="315"/>
            <ac:spMk id="3" creationId="{F4C5125D-418F-A601-DB28-FE987B22C56C}"/>
          </ac:spMkLst>
        </pc:spChg>
      </pc:sldChg>
      <pc:sldChg chg="delSp modSp del mod">
        <pc:chgData name="Beckerle, Mike" userId="41155a9a-513c-4288-9ceb-5c90f574ab21" providerId="ADAL" clId="{93EA92E5-423E-4026-A29C-DC3240D7B59D}" dt="2025-11-12T13:57:52.060" v="1538" actId="2696"/>
        <pc:sldMkLst>
          <pc:docMk/>
          <pc:sldMk cId="3538470097" sldId="317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538470097" sldId="317"/>
            <ac:spMk id="2" creationId="{00000000-0000-0000-0000-000000000000}"/>
          </ac:spMkLst>
        </pc:spChg>
        <pc:spChg chg="del mod">
          <ac:chgData name="Beckerle, Mike" userId="41155a9a-513c-4288-9ceb-5c90f574ab21" providerId="ADAL" clId="{93EA92E5-423E-4026-A29C-DC3240D7B59D}" dt="2025-11-11T21:21:14.147" v="518" actId="478"/>
          <ac:spMkLst>
            <pc:docMk/>
            <pc:sldMk cId="3538470097" sldId="317"/>
            <ac:spMk id="3" creationId="{E7797E54-9393-49B2-AEE8-E2B9517B347E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538470097" sldId="317"/>
            <ac:spMk id="6" creationId="{A911F029-6169-4485-9CE2-5F0D74FEF957}"/>
          </ac:spMkLst>
        </pc:spChg>
        <pc:graphicFrameChg chg="del">
          <ac:chgData name="Beckerle, Mike" userId="41155a9a-513c-4288-9ceb-5c90f574ab21" providerId="ADAL" clId="{93EA92E5-423E-4026-A29C-DC3240D7B59D}" dt="2025-11-11T21:20:53.305" v="516" actId="478"/>
          <ac:graphicFrameMkLst>
            <pc:docMk/>
            <pc:sldMk cId="3538470097" sldId="317"/>
            <ac:graphicFrameMk id="10" creationId="{00000000-0000-0000-0000-000000000000}"/>
          </ac:graphicFrameMkLst>
        </pc:graphicFrameChg>
      </pc:sldChg>
      <pc:sldChg chg="modSp mod">
        <pc:chgData name="Beckerle, Mike" userId="41155a9a-513c-4288-9ceb-5c90f574ab21" providerId="ADAL" clId="{93EA92E5-423E-4026-A29C-DC3240D7B59D}" dt="2025-11-12T14:26:18.067" v="1926" actId="6549"/>
        <pc:sldMkLst>
          <pc:docMk/>
          <pc:sldMk cId="798796161" sldId="319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798796161" sldId="319"/>
            <ac:spMk id="2" creationId="{A979924A-D6FC-0A9F-7455-5C383C73AC21}"/>
          </ac:spMkLst>
        </pc:spChg>
        <pc:spChg chg="mod">
          <ac:chgData name="Beckerle, Mike" userId="41155a9a-513c-4288-9ceb-5c90f574ab21" providerId="ADAL" clId="{93EA92E5-423E-4026-A29C-DC3240D7B59D}" dt="2025-11-12T14:26:18.067" v="1926" actId="6549"/>
          <ac:spMkLst>
            <pc:docMk/>
            <pc:sldMk cId="798796161" sldId="319"/>
            <ac:spMk id="5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798796161" sldId="319"/>
            <ac:spMk id="6" creationId="{00000000-0000-0000-0000-000000000000}"/>
          </ac:spMkLst>
        </pc:spChg>
      </pc:sldChg>
      <pc:sldChg chg="addSp delSp modSp mod chgLayout">
        <pc:chgData name="Beckerle, Mike" userId="41155a9a-513c-4288-9ceb-5c90f574ab21" providerId="ADAL" clId="{93EA92E5-423E-4026-A29C-DC3240D7B59D}" dt="2025-11-12T13:18:43.144" v="1297"/>
        <pc:sldMkLst>
          <pc:docMk/>
          <pc:sldMk cId="0" sldId="325"/>
        </pc:sldMkLst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325"/>
            <ac:spMk id="3" creationId="{1D5DE5A5-59A9-FE93-8EC3-DA0F76E72C0B}"/>
          </ac:spMkLst>
        </pc:spChg>
        <pc:spChg chg="add del mod">
          <ac:chgData name="Beckerle, Mike" userId="41155a9a-513c-4288-9ceb-5c90f574ab21" providerId="ADAL" clId="{93EA92E5-423E-4026-A29C-DC3240D7B59D}" dt="2025-11-11T21:08:02.137" v="478" actId="6264"/>
          <ac:spMkLst>
            <pc:docMk/>
            <pc:sldMk cId="0" sldId="325"/>
            <ac:spMk id="4" creationId="{C6CF2E8D-A382-275E-DD4F-B2D2A7EF6191}"/>
          </ac:spMkLst>
        </pc:spChg>
        <pc:spChg chg="add del mod">
          <ac:chgData name="Beckerle, Mike" userId="41155a9a-513c-4288-9ceb-5c90f574ab21" providerId="ADAL" clId="{93EA92E5-423E-4026-A29C-DC3240D7B59D}" dt="2025-11-11T21:08:02.137" v="478" actId="6264"/>
          <ac:spMkLst>
            <pc:docMk/>
            <pc:sldMk cId="0" sldId="325"/>
            <ac:spMk id="7" creationId="{7A466D7F-848A-E8C8-17C2-C9319852A8F7}"/>
          </ac:spMkLst>
        </pc:spChg>
        <pc:spChg chg="add del mod">
          <ac:chgData name="Beckerle, Mike" userId="41155a9a-513c-4288-9ceb-5c90f574ab21" providerId="ADAL" clId="{93EA92E5-423E-4026-A29C-DC3240D7B59D}" dt="2025-11-11T21:08:02.137" v="478" actId="6264"/>
          <ac:spMkLst>
            <pc:docMk/>
            <pc:sldMk cId="0" sldId="325"/>
            <ac:spMk id="8" creationId="{D6E40A21-793B-CC44-7187-1D3FAEF21E85}"/>
          </ac:spMkLst>
        </pc:spChg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325"/>
            <ac:spMk id="16385" creationId="{86724C77-44C5-4490-8C27-9403CAD9099C}"/>
          </ac:spMkLst>
        </pc:spChg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325"/>
            <ac:spMk id="16386" creationId="{288A3D22-3BAE-4456-B540-93705F09682A}"/>
          </ac:spMkLst>
        </pc:spChg>
        <pc:picChg chg="del">
          <ac:chgData name="Beckerle, Mike" userId="41155a9a-513c-4288-9ceb-5c90f574ab21" providerId="ADAL" clId="{93EA92E5-423E-4026-A29C-DC3240D7B59D}" dt="2025-11-12T12:53:33.033" v="796" actId="478"/>
          <ac:picMkLst>
            <pc:docMk/>
            <pc:sldMk cId="0" sldId="325"/>
            <ac:picMk id="6" creationId="{35FBF9F3-FD4C-4268-8AF2-2E7F12E3F0CF}"/>
          </ac:picMkLst>
        </pc:picChg>
        <pc:picChg chg="del">
          <ac:chgData name="Beckerle, Mike" userId="41155a9a-513c-4288-9ceb-5c90f574ab21" providerId="ADAL" clId="{93EA92E5-423E-4026-A29C-DC3240D7B59D}" dt="2025-11-12T12:53:36.616" v="797" actId="478"/>
          <ac:picMkLst>
            <pc:docMk/>
            <pc:sldMk cId="0" sldId="325"/>
            <ac:picMk id="16387" creationId="{7CCE8E6A-A95B-4ED2-8440-0DDD1A994AFD}"/>
          </ac:picMkLst>
        </pc:picChg>
      </pc:sldChg>
      <pc:sldChg chg="modSp del mod">
        <pc:chgData name="Beckerle, Mike" userId="41155a9a-513c-4288-9ceb-5c90f574ab21" providerId="ADAL" clId="{93EA92E5-423E-4026-A29C-DC3240D7B59D}" dt="2025-11-11T21:18:46.494" v="512" actId="2696"/>
        <pc:sldMkLst>
          <pc:docMk/>
          <pc:sldMk cId="3589928739" sldId="327"/>
        </pc:sldMkLst>
        <pc:spChg chg="mod">
          <ac:chgData name="Beckerle, Mike" userId="41155a9a-513c-4288-9ceb-5c90f574ab21" providerId="ADAL" clId="{93EA92E5-423E-4026-A29C-DC3240D7B59D}" dt="2025-11-11T20:56:39.487" v="345" actId="27636"/>
          <ac:spMkLst>
            <pc:docMk/>
            <pc:sldMk cId="3589928739" sldId="327"/>
            <ac:spMk id="83969" creationId="{C080A9DD-C132-46FC-8D31-6AE81880F722}"/>
          </ac:spMkLst>
        </pc:spChg>
        <pc:graphicFrameChg chg="mod modGraphic">
          <ac:chgData name="Beckerle, Mike" userId="41155a9a-513c-4288-9ceb-5c90f574ab21" providerId="ADAL" clId="{93EA92E5-423E-4026-A29C-DC3240D7B59D}" dt="2025-11-11T21:09:41.824" v="484" actId="1076"/>
          <ac:graphicFrameMkLst>
            <pc:docMk/>
            <pc:sldMk cId="3589928739" sldId="327"/>
            <ac:graphicFrameMk id="3" creationId="{6383921F-3296-4F90-B78D-AEEDC47DBA2B}"/>
          </ac:graphicFrameMkLst>
        </pc:graphicFrameChg>
      </pc:sldChg>
      <pc:sldChg chg="modSp add del">
        <pc:chgData name="Beckerle, Mike" userId="41155a9a-513c-4288-9ceb-5c90f574ab21" providerId="ADAL" clId="{93EA92E5-423E-4026-A29C-DC3240D7B59D}" dt="2025-11-12T13:15:08.958" v="1293"/>
        <pc:sldMkLst>
          <pc:docMk/>
          <pc:sldMk cId="3190753073" sldId="329"/>
        </pc:sldMkLst>
        <pc:spChg chg="mod">
          <ac:chgData name="Beckerle, Mike" userId="41155a9a-513c-4288-9ceb-5c90f574ab21" providerId="ADAL" clId="{93EA92E5-423E-4026-A29C-DC3240D7B59D}" dt="2025-11-12T13:14:58.276" v="1288"/>
          <ac:spMkLst>
            <pc:docMk/>
            <pc:sldMk cId="3190753073" sldId="329"/>
            <ac:spMk id="13" creationId="{736CF68D-45F9-486E-92E2-2265287021A9}"/>
          </ac:spMkLst>
        </pc:spChg>
        <pc:spChg chg="mod">
          <ac:chgData name="Beckerle, Mike" userId="41155a9a-513c-4288-9ceb-5c90f574ab21" providerId="ADAL" clId="{93EA92E5-423E-4026-A29C-DC3240D7B59D}" dt="2025-11-12T13:14:58.276" v="1288"/>
          <ac:spMkLst>
            <pc:docMk/>
            <pc:sldMk cId="3190753073" sldId="329"/>
            <ac:spMk id="96258" creationId="{00000000-0000-0000-0000-000000000000}"/>
          </ac:spMkLst>
        </pc:spChg>
      </pc:sldChg>
      <pc:sldChg chg="modSp add del">
        <pc:chgData name="Beckerle, Mike" userId="41155a9a-513c-4288-9ceb-5c90f574ab21" providerId="ADAL" clId="{93EA92E5-423E-4026-A29C-DC3240D7B59D}" dt="2025-11-12T13:15:08.958" v="1293"/>
        <pc:sldMkLst>
          <pc:docMk/>
          <pc:sldMk cId="2823296417" sldId="330"/>
        </pc:sldMkLst>
        <pc:spChg chg="mod">
          <ac:chgData name="Beckerle, Mike" userId="41155a9a-513c-4288-9ceb-5c90f574ab21" providerId="ADAL" clId="{93EA92E5-423E-4026-A29C-DC3240D7B59D}" dt="2025-11-12T13:14:58.276" v="1288"/>
          <ac:spMkLst>
            <pc:docMk/>
            <pc:sldMk cId="2823296417" sldId="330"/>
            <ac:spMk id="4" creationId="{6BE10C48-5AF1-46A8-A118-5A690EEF200B}"/>
          </ac:spMkLst>
        </pc:spChg>
        <pc:spChg chg="mod">
          <ac:chgData name="Beckerle, Mike" userId="41155a9a-513c-4288-9ceb-5c90f574ab21" providerId="ADAL" clId="{93EA92E5-423E-4026-A29C-DC3240D7B59D}" dt="2025-11-12T13:14:58.276" v="1288"/>
          <ac:spMkLst>
            <pc:docMk/>
            <pc:sldMk cId="2823296417" sldId="330"/>
            <ac:spMk id="96258" creationId="{00000000-0000-0000-0000-000000000000}"/>
          </ac:spMkLst>
        </pc:spChg>
      </pc:sldChg>
      <pc:sldChg chg="modSp add del mod">
        <pc:chgData name="Beckerle, Mike" userId="41155a9a-513c-4288-9ceb-5c90f574ab21" providerId="ADAL" clId="{93EA92E5-423E-4026-A29C-DC3240D7B59D}" dt="2025-11-12T13:15:08.958" v="1293"/>
        <pc:sldMkLst>
          <pc:docMk/>
          <pc:sldMk cId="2107239224" sldId="331"/>
        </pc:sldMkLst>
        <pc:spChg chg="mod">
          <ac:chgData name="Beckerle, Mike" userId="41155a9a-513c-4288-9ceb-5c90f574ab21" providerId="ADAL" clId="{93EA92E5-423E-4026-A29C-DC3240D7B59D}" dt="2025-11-12T13:14:58.276" v="1288"/>
          <ac:spMkLst>
            <pc:docMk/>
            <pc:sldMk cId="2107239224" sldId="331"/>
            <ac:spMk id="4" creationId="{E1AF9B39-3162-4DB8-8EF8-BD3F09A6C406}"/>
          </ac:spMkLst>
        </pc:spChg>
        <pc:spChg chg="mod">
          <ac:chgData name="Beckerle, Mike" userId="41155a9a-513c-4288-9ceb-5c90f574ab21" providerId="ADAL" clId="{93EA92E5-423E-4026-A29C-DC3240D7B59D}" dt="2025-11-12T13:15:04.906" v="1292" actId="1076"/>
          <ac:spMkLst>
            <pc:docMk/>
            <pc:sldMk cId="2107239224" sldId="331"/>
            <ac:spMk id="7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4:58.276" v="1288"/>
          <ac:spMkLst>
            <pc:docMk/>
            <pc:sldMk cId="2107239224" sldId="331"/>
            <ac:spMk id="100354" creationId="{00000000-0000-0000-0000-000000000000}"/>
          </ac:spMkLst>
        </pc:spChg>
      </pc:sldChg>
      <pc:sldChg chg="modSp add mod">
        <pc:chgData name="Beckerle, Mike" userId="41155a9a-513c-4288-9ceb-5c90f574ab21" providerId="ADAL" clId="{93EA92E5-423E-4026-A29C-DC3240D7B59D}" dt="2025-11-12T13:32:41.168" v="1428" actId="2711"/>
        <pc:sldMkLst>
          <pc:docMk/>
          <pc:sldMk cId="3896169314" sldId="331"/>
        </pc:sldMkLst>
        <pc:spChg chg="mod">
          <ac:chgData name="Beckerle, Mike" userId="41155a9a-513c-4288-9ceb-5c90f574ab21" providerId="ADAL" clId="{93EA92E5-423E-4026-A29C-DC3240D7B59D}" dt="2025-11-12T13:32:22.039" v="1427" actId="14100"/>
          <ac:spMkLst>
            <pc:docMk/>
            <pc:sldMk cId="3896169314" sldId="331"/>
            <ac:spMk id="7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32:41.168" v="1428" actId="2711"/>
          <ac:spMkLst>
            <pc:docMk/>
            <pc:sldMk cId="3896169314" sldId="331"/>
            <ac:spMk id="100356" creationId="{00000000-0000-0000-0000-000000000000}"/>
          </ac:spMkLst>
        </pc:spChg>
      </pc:sldChg>
      <pc:sldChg chg="modSp add mod">
        <pc:chgData name="Beckerle, Mike" userId="41155a9a-513c-4288-9ceb-5c90f574ab21" providerId="ADAL" clId="{93EA92E5-423E-4026-A29C-DC3240D7B59D}" dt="2025-11-12T13:34:09.082" v="1434" actId="14100"/>
        <pc:sldMkLst>
          <pc:docMk/>
          <pc:sldMk cId="44238812" sldId="332"/>
        </pc:sldMkLst>
        <pc:spChg chg="mod">
          <ac:chgData name="Beckerle, Mike" userId="41155a9a-513c-4288-9ceb-5c90f574ab21" providerId="ADAL" clId="{93EA92E5-423E-4026-A29C-DC3240D7B59D}" dt="2025-11-12T13:33:49.802" v="1432" actId="1076"/>
          <ac:spMkLst>
            <pc:docMk/>
            <pc:sldMk cId="44238812" sldId="332"/>
            <ac:spMk id="4" creationId="{EB4F4607-2F57-434F-9CB2-5FDD6985A641}"/>
          </ac:spMkLst>
        </pc:spChg>
        <pc:spChg chg="mod">
          <ac:chgData name="Beckerle, Mike" userId="41155a9a-513c-4288-9ceb-5c90f574ab21" providerId="ADAL" clId="{93EA92E5-423E-4026-A29C-DC3240D7B59D}" dt="2025-11-12T13:33:49.802" v="1432" actId="1076"/>
          <ac:spMkLst>
            <pc:docMk/>
            <pc:sldMk cId="44238812" sldId="332"/>
            <ac:spMk id="8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33:49.802" v="1432" actId="1076"/>
          <ac:spMkLst>
            <pc:docMk/>
            <pc:sldMk cId="44238812" sldId="332"/>
            <ac:spMk id="9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33:49.802" v="1432" actId="1076"/>
          <ac:spMkLst>
            <pc:docMk/>
            <pc:sldMk cId="44238812" sldId="332"/>
            <ac:spMk id="10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34:09.082" v="1434" actId="14100"/>
          <ac:spMkLst>
            <pc:docMk/>
            <pc:sldMk cId="44238812" sldId="332"/>
            <ac:spMk id="11" creationId="{432DC28C-7628-016E-5749-A4CA1572ECDE}"/>
          </ac:spMkLst>
        </pc:spChg>
        <pc:spChg chg="mod">
          <ac:chgData name="Beckerle, Mike" userId="41155a9a-513c-4288-9ceb-5c90f574ab21" providerId="ADAL" clId="{93EA92E5-423E-4026-A29C-DC3240D7B59D}" dt="2025-11-12T13:33:49.802" v="1432" actId="1076"/>
          <ac:spMkLst>
            <pc:docMk/>
            <pc:sldMk cId="44238812" sldId="332"/>
            <ac:spMk id="100356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33:49.802" v="1432" actId="1076"/>
          <ac:spMkLst>
            <pc:docMk/>
            <pc:sldMk cId="44238812" sldId="332"/>
            <ac:spMk id="719876" creationId="{00000000-0000-0000-0000-000000000000}"/>
          </ac:spMkLst>
        </pc:spChg>
      </pc:sldChg>
      <pc:sldChg chg="addSp delSp modSp add del mod chgLayout">
        <pc:chgData name="Beckerle, Mike" userId="41155a9a-513c-4288-9ceb-5c90f574ab21" providerId="ADAL" clId="{93EA92E5-423E-4026-A29C-DC3240D7B59D}" dt="2025-11-12T13:15:08.958" v="1293"/>
        <pc:sldMkLst>
          <pc:docMk/>
          <pc:sldMk cId="346571450" sldId="332"/>
        </pc:sldMkLst>
        <pc:spChg chg="add del mod">
          <ac:chgData name="Beckerle, Mike" userId="41155a9a-513c-4288-9ceb-5c90f574ab21" providerId="ADAL" clId="{93EA92E5-423E-4026-A29C-DC3240D7B59D}" dt="2025-11-12T13:14:55.274" v="1286" actId="6264"/>
          <ac:spMkLst>
            <pc:docMk/>
            <pc:sldMk cId="346571450" sldId="332"/>
            <ac:spMk id="2" creationId="{BB5F7263-9B14-97C7-EB2A-4C1714431EB9}"/>
          </ac:spMkLst>
        </pc:spChg>
        <pc:spChg chg="add del mod">
          <ac:chgData name="Beckerle, Mike" userId="41155a9a-513c-4288-9ceb-5c90f574ab21" providerId="ADAL" clId="{93EA92E5-423E-4026-A29C-DC3240D7B59D}" dt="2025-11-12T13:14:55.274" v="1286" actId="6264"/>
          <ac:spMkLst>
            <pc:docMk/>
            <pc:sldMk cId="346571450" sldId="332"/>
            <ac:spMk id="3" creationId="{A47361ED-FC0E-DEF0-7C9E-9CEC17A32065}"/>
          </ac:spMkLst>
        </pc:spChg>
        <pc:spChg chg="mod ord">
          <ac:chgData name="Beckerle, Mike" userId="41155a9a-513c-4288-9ceb-5c90f574ab21" providerId="ADAL" clId="{93EA92E5-423E-4026-A29C-DC3240D7B59D}" dt="2025-11-12T13:14:58.276" v="1288"/>
          <ac:spMkLst>
            <pc:docMk/>
            <pc:sldMk cId="346571450" sldId="332"/>
            <ac:spMk id="4" creationId="{EB4F4607-2F57-434F-9CB2-5FDD6985A641}"/>
          </ac:spMkLst>
        </pc:spChg>
        <pc:spChg chg="mod ord">
          <ac:chgData name="Beckerle, Mike" userId="41155a9a-513c-4288-9ceb-5c90f574ab21" providerId="ADAL" clId="{93EA92E5-423E-4026-A29C-DC3240D7B59D}" dt="2025-11-12T13:14:58.276" v="1288"/>
          <ac:spMkLst>
            <pc:docMk/>
            <pc:sldMk cId="346571450" sldId="332"/>
            <ac:spMk id="100354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5:01.537" v="1290" actId="14100"/>
          <ac:spMkLst>
            <pc:docMk/>
            <pc:sldMk cId="346571450" sldId="332"/>
            <ac:spMk id="100356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742649903" sldId="333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742649903" sldId="333"/>
            <ac:spMk id="3" creationId="{1C08A0A1-623A-7643-505E-77BB4CC8C708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742649903" sldId="333"/>
            <ac:spMk id="6" creationId="{00000000-0000-0000-0000-000000000000}"/>
          </ac:spMkLst>
        </pc:spChg>
      </pc:sldChg>
      <pc:sldChg chg="modSp del mod">
        <pc:chgData name="Beckerle, Mike" userId="41155a9a-513c-4288-9ceb-5c90f574ab21" providerId="ADAL" clId="{93EA92E5-423E-4026-A29C-DC3240D7B59D}" dt="2025-11-12T13:40:42.831" v="1454" actId="2696"/>
        <pc:sldMkLst>
          <pc:docMk/>
          <pc:sldMk cId="2276388987" sldId="351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276388987" sldId="351"/>
            <ac:spMk id="2" creationId="{CD38C9C7-285F-4B33-B706-E43EE921E485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276388987" sldId="351"/>
            <ac:spMk id="4" creationId="{C8FD3E2A-2398-4E79-9D81-8E15BBE70C11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276388987" sldId="351"/>
            <ac:spMk id="6" creationId="{111AC0A7-0798-72F2-1CE7-F19969B44F09}"/>
          </ac:spMkLst>
        </pc:spChg>
      </pc:sldChg>
      <pc:sldChg chg="modSp del mod">
        <pc:chgData name="Beckerle, Mike" userId="41155a9a-513c-4288-9ceb-5c90f574ab21" providerId="ADAL" clId="{93EA92E5-423E-4026-A29C-DC3240D7B59D}" dt="2025-11-12T13:40:53.011" v="1455" actId="2696"/>
        <pc:sldMkLst>
          <pc:docMk/>
          <pc:sldMk cId="1375960953" sldId="352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375960953" sldId="352"/>
            <ac:spMk id="2" creationId="{CD38C9C7-285F-4B33-B706-E43EE921E485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375960953" sldId="352"/>
            <ac:spMk id="4" creationId="{C8FD3E2A-2398-4E79-9D81-8E15BBE70C11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375960953" sldId="352"/>
            <ac:spMk id="7" creationId="{5722593C-6248-0E5D-E403-12A67EFB438A}"/>
          </ac:spMkLst>
        </pc:spChg>
      </pc:sldChg>
      <pc:sldChg chg="add">
        <pc:chgData name="Beckerle, Mike" userId="41155a9a-513c-4288-9ceb-5c90f574ab21" providerId="ADAL" clId="{93EA92E5-423E-4026-A29C-DC3240D7B59D}" dt="2025-11-12T13:41:14.833" v="1456"/>
        <pc:sldMkLst>
          <pc:docMk/>
          <pc:sldMk cId="3462638624" sldId="352"/>
        </pc:sldMkLst>
      </pc:sldChg>
      <pc:sldChg chg="add">
        <pc:chgData name="Beckerle, Mike" userId="41155a9a-513c-4288-9ceb-5c90f574ab21" providerId="ADAL" clId="{93EA92E5-423E-4026-A29C-DC3240D7B59D}" dt="2025-11-12T13:41:14.833" v="1456"/>
        <pc:sldMkLst>
          <pc:docMk/>
          <pc:sldMk cId="1497707263" sldId="354"/>
        </pc:sldMkLst>
      </pc:sldChg>
      <pc:sldChg chg="modSp del mod">
        <pc:chgData name="Beckerle, Mike" userId="41155a9a-513c-4288-9ceb-5c90f574ab21" providerId="ADAL" clId="{93EA92E5-423E-4026-A29C-DC3240D7B59D}" dt="2025-11-12T13:40:53.011" v="1455" actId="2696"/>
        <pc:sldMkLst>
          <pc:docMk/>
          <pc:sldMk cId="2841096903" sldId="354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841096903" sldId="354"/>
            <ac:spMk id="2" creationId="{CD38C9C7-285F-4B33-B706-E43EE921E485}"/>
          </ac:spMkLst>
        </pc:spChg>
        <pc:spChg chg="mod">
          <ac:chgData name="Beckerle, Mike" userId="41155a9a-513c-4288-9ceb-5c90f574ab21" providerId="ADAL" clId="{93EA92E5-423E-4026-A29C-DC3240D7B59D}" dt="2025-11-12T13:14:45.967" v="1283"/>
          <ac:spMkLst>
            <pc:docMk/>
            <pc:sldMk cId="2841096903" sldId="354"/>
            <ac:spMk id="4" creationId="{C8FD3E2A-2398-4E79-9D81-8E15BBE70C11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841096903" sldId="354"/>
            <ac:spMk id="6" creationId="{311FB35F-D5F9-8F2E-75B2-0BEB4E498618}"/>
          </ac:spMkLst>
        </pc:spChg>
      </pc:sldChg>
      <pc:sldChg chg="modSp del">
        <pc:chgData name="Beckerle, Mike" userId="41155a9a-513c-4288-9ceb-5c90f574ab21" providerId="ADAL" clId="{93EA92E5-423E-4026-A29C-DC3240D7B59D}" dt="2025-11-12T13:40:42.831" v="1454" actId="2696"/>
        <pc:sldMkLst>
          <pc:docMk/>
          <pc:sldMk cId="2783475719" sldId="357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783475719" sldId="357"/>
            <ac:spMk id="3" creationId="{A18523BA-0504-7082-0F89-DD30F80AA8F1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783475719" sldId="357"/>
            <ac:spMk id="5" creationId="{A74815EB-85CF-4D96-9D0B-42AF2DF959FE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783475719" sldId="357"/>
            <ac:spMk id="6" creationId="{810E95B0-FC2D-4EA8-BAAE-23AAB4E2BA9A}"/>
          </ac:spMkLst>
        </pc:spChg>
      </pc:sldChg>
      <pc:sldChg chg="addSp delSp modSp mod ord chgLayout">
        <pc:chgData name="Beckerle, Mike" userId="41155a9a-513c-4288-9ceb-5c90f574ab21" providerId="ADAL" clId="{93EA92E5-423E-4026-A29C-DC3240D7B59D}" dt="2025-11-12T14:09:49.991" v="1595" actId="27636"/>
        <pc:sldMkLst>
          <pc:docMk/>
          <pc:sldMk cId="569962432" sldId="360"/>
        </pc:sldMkLst>
        <pc:spChg chg="add del mod">
          <ac:chgData name="Beckerle, Mike" userId="41155a9a-513c-4288-9ceb-5c90f574ab21" providerId="ADAL" clId="{93EA92E5-423E-4026-A29C-DC3240D7B59D}" dt="2025-11-12T14:09:49.974" v="1594" actId="6264"/>
          <ac:spMkLst>
            <pc:docMk/>
            <pc:sldMk cId="569962432" sldId="360"/>
            <ac:spMk id="2" creationId="{1571C70D-7F1F-F1FD-FF7D-9D2823A7FCC2}"/>
          </ac:spMkLst>
        </pc:spChg>
        <pc:spChg chg="mod ord">
          <ac:chgData name="Beckerle, Mike" userId="41155a9a-513c-4288-9ceb-5c90f574ab21" providerId="ADAL" clId="{93EA92E5-423E-4026-A29C-DC3240D7B59D}" dt="2025-11-12T14:09:49.974" v="1594" actId="6264"/>
          <ac:spMkLst>
            <pc:docMk/>
            <pc:sldMk cId="569962432" sldId="360"/>
            <ac:spMk id="3" creationId="{D6B73C5D-4F71-45A2-60B5-66F1BA3A2690}"/>
          </ac:spMkLst>
        </pc:spChg>
        <pc:spChg chg="add del mod">
          <ac:chgData name="Beckerle, Mike" userId="41155a9a-513c-4288-9ceb-5c90f574ab21" providerId="ADAL" clId="{93EA92E5-423E-4026-A29C-DC3240D7B59D}" dt="2025-11-12T14:09:49.974" v="1594" actId="6264"/>
          <ac:spMkLst>
            <pc:docMk/>
            <pc:sldMk cId="569962432" sldId="360"/>
            <ac:spMk id="4" creationId="{0D2557DE-7CBA-6A66-049D-9139E582C345}"/>
          </ac:spMkLst>
        </pc:spChg>
        <pc:spChg chg="add del mod">
          <ac:chgData name="Beckerle, Mike" userId="41155a9a-513c-4288-9ceb-5c90f574ab21" providerId="ADAL" clId="{93EA92E5-423E-4026-A29C-DC3240D7B59D}" dt="2025-11-12T14:09:49.974" v="1594" actId="6264"/>
          <ac:spMkLst>
            <pc:docMk/>
            <pc:sldMk cId="569962432" sldId="360"/>
            <ac:spMk id="5" creationId="{72795934-4066-B5E5-F2CF-0CB13449489C}"/>
          </ac:spMkLst>
        </pc:spChg>
        <pc:spChg chg="mod ord">
          <ac:chgData name="Beckerle, Mike" userId="41155a9a-513c-4288-9ceb-5c90f574ab21" providerId="ADAL" clId="{93EA92E5-423E-4026-A29C-DC3240D7B59D}" dt="2025-11-12T14:09:49.974" v="1594" actId="6264"/>
          <ac:spMkLst>
            <pc:docMk/>
            <pc:sldMk cId="569962432" sldId="360"/>
            <ac:spMk id="6" creationId="{4C31D9CC-121F-432A-B895-31BA7BC9446A}"/>
          </ac:spMkLst>
        </pc:spChg>
        <pc:spChg chg="mod ord">
          <ac:chgData name="Beckerle, Mike" userId="41155a9a-513c-4288-9ceb-5c90f574ab21" providerId="ADAL" clId="{93EA92E5-423E-4026-A29C-DC3240D7B59D}" dt="2025-11-12T14:09:49.991" v="1595" actId="27636"/>
          <ac:spMkLst>
            <pc:docMk/>
            <pc:sldMk cId="569962432" sldId="360"/>
            <ac:spMk id="7" creationId="{0921AB96-6D79-49C1-90F6-282E4D7AF14B}"/>
          </ac:spMkLst>
        </pc:spChg>
      </pc:sldChg>
      <pc:sldChg chg="modSp mod">
        <pc:chgData name="Beckerle, Mike" userId="41155a9a-513c-4288-9ceb-5c90f574ab21" providerId="ADAL" clId="{93EA92E5-423E-4026-A29C-DC3240D7B59D}" dt="2025-11-12T14:27:46.982" v="1938" actId="6549"/>
        <pc:sldMkLst>
          <pc:docMk/>
          <pc:sldMk cId="1063661680" sldId="362"/>
        </pc:sldMkLst>
        <pc:spChg chg="mod">
          <ac:chgData name="Beckerle, Mike" userId="41155a9a-513c-4288-9ceb-5c90f574ab21" providerId="ADAL" clId="{93EA92E5-423E-4026-A29C-DC3240D7B59D}" dt="2025-11-12T14:27:46.982" v="1938" actId="6549"/>
          <ac:spMkLst>
            <pc:docMk/>
            <pc:sldMk cId="1063661680" sldId="362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063661680" sldId="362"/>
            <ac:spMk id="3" creationId="{DF7AA375-53F9-5150-A48C-92A2A6340001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063661680" sldId="362"/>
            <ac:spMk id="5" creationId="{00000000-0000-0000-0000-000000000000}"/>
          </ac:spMkLst>
        </pc:spChg>
      </pc:sldChg>
      <pc:sldChg chg="addSp delSp modSp mod ord chgLayout">
        <pc:chgData name="Beckerle, Mike" userId="41155a9a-513c-4288-9ceb-5c90f574ab21" providerId="ADAL" clId="{93EA92E5-423E-4026-A29C-DC3240D7B59D}" dt="2025-11-12T14:35:28.289" v="2121"/>
        <pc:sldMkLst>
          <pc:docMk/>
          <pc:sldMk cId="3027880310" sldId="379"/>
        </pc:sldMkLst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3027880310" sldId="379"/>
            <ac:spMk id="3" creationId="{4BD993A1-4463-BE22-F73F-07ED74906B21}"/>
          </ac:spMkLst>
        </pc:spChg>
        <pc:spChg chg="add del mod">
          <ac:chgData name="Beckerle, Mike" userId="41155a9a-513c-4288-9ceb-5c90f574ab21" providerId="ADAL" clId="{93EA92E5-423E-4026-A29C-DC3240D7B59D}" dt="2025-11-11T21:08:26.387" v="479" actId="6264"/>
          <ac:spMkLst>
            <pc:docMk/>
            <pc:sldMk cId="3027880310" sldId="379"/>
            <ac:spMk id="5" creationId="{CD4A0177-7FB1-1A88-8B28-37324281BD7D}"/>
          </ac:spMkLst>
        </pc:spChg>
        <pc:spChg chg="add del mod">
          <ac:chgData name="Beckerle, Mike" userId="41155a9a-513c-4288-9ceb-5c90f574ab21" providerId="ADAL" clId="{93EA92E5-423E-4026-A29C-DC3240D7B59D}" dt="2025-11-11T21:08:26.387" v="479" actId="6264"/>
          <ac:spMkLst>
            <pc:docMk/>
            <pc:sldMk cId="3027880310" sldId="379"/>
            <ac:spMk id="6" creationId="{BBE4097F-EA9E-7D52-384D-FE841D800288}"/>
          </ac:spMkLst>
        </pc:spChg>
        <pc:spChg chg="add del mod">
          <ac:chgData name="Beckerle, Mike" userId="41155a9a-513c-4288-9ceb-5c90f574ab21" providerId="ADAL" clId="{93EA92E5-423E-4026-A29C-DC3240D7B59D}" dt="2025-11-11T21:08:26.387" v="479" actId="6264"/>
          <ac:spMkLst>
            <pc:docMk/>
            <pc:sldMk cId="3027880310" sldId="379"/>
            <ac:spMk id="7" creationId="{AAF0C837-3164-B1CE-B132-5B3846A83B2E}"/>
          </ac:spMkLst>
        </pc:spChg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3027880310" sldId="379"/>
            <ac:spMk id="17409" creationId="{3462C96A-ECCC-407A-8DA5-CACD9970FA2C}"/>
          </ac:spMkLst>
        </pc:spChg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3027880310" sldId="379"/>
            <ac:spMk id="17410" creationId="{1B2F5986-D4AE-4FE9-9A5A-679A1D0CC866}"/>
          </ac:spMkLst>
        </pc:spChg>
      </pc:sldChg>
      <pc:sldChg chg="addSp delSp modSp mod chgLayout">
        <pc:chgData name="Beckerle, Mike" userId="41155a9a-513c-4288-9ceb-5c90f574ab21" providerId="ADAL" clId="{93EA92E5-423E-4026-A29C-DC3240D7B59D}" dt="2025-11-12T13:25:06.822" v="1386" actId="27636"/>
        <pc:sldMkLst>
          <pc:docMk/>
          <pc:sldMk cId="0" sldId="380"/>
        </pc:sldMkLst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380"/>
            <ac:spMk id="2" creationId="{1ABAFA20-CFEA-5686-B886-183D997549B0}"/>
          </ac:spMkLst>
        </pc:spChg>
        <pc:spChg chg="add del mod">
          <ac:chgData name="Beckerle, Mike" userId="41155a9a-513c-4288-9ceb-5c90f574ab21" providerId="ADAL" clId="{93EA92E5-423E-4026-A29C-DC3240D7B59D}" dt="2025-11-11T21:08:35.652" v="480" actId="6264"/>
          <ac:spMkLst>
            <pc:docMk/>
            <pc:sldMk cId="0" sldId="380"/>
            <ac:spMk id="3" creationId="{639407CA-EE65-9AEE-6EFF-123E221C52F8}"/>
          </ac:spMkLst>
        </pc:spChg>
        <pc:spChg chg="add del mod">
          <ac:chgData name="Beckerle, Mike" userId="41155a9a-513c-4288-9ceb-5c90f574ab21" providerId="ADAL" clId="{93EA92E5-423E-4026-A29C-DC3240D7B59D}" dt="2025-11-11T21:08:35.652" v="480" actId="6264"/>
          <ac:spMkLst>
            <pc:docMk/>
            <pc:sldMk cId="0" sldId="380"/>
            <ac:spMk id="6" creationId="{30DBFA6F-613E-2A34-B96E-D7B1653930FB}"/>
          </ac:spMkLst>
        </pc:spChg>
        <pc:spChg chg="add del mod">
          <ac:chgData name="Beckerle, Mike" userId="41155a9a-513c-4288-9ceb-5c90f574ab21" providerId="ADAL" clId="{93EA92E5-423E-4026-A29C-DC3240D7B59D}" dt="2025-11-11T21:08:35.652" v="480" actId="6264"/>
          <ac:spMkLst>
            <pc:docMk/>
            <pc:sldMk cId="0" sldId="380"/>
            <ac:spMk id="7" creationId="{622B78E5-E6B1-5C40-C8C0-26A957C2BA92}"/>
          </ac:spMkLst>
        </pc:spChg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380"/>
            <ac:spMk id="18433" creationId="{D4E6981F-69F4-4181-9D47-CF91A9FC253B}"/>
          </ac:spMkLst>
        </pc:spChg>
        <pc:spChg chg="mod ord">
          <ac:chgData name="Beckerle, Mike" userId="41155a9a-513c-4288-9ceb-5c90f574ab21" providerId="ADAL" clId="{93EA92E5-423E-4026-A29C-DC3240D7B59D}" dt="2025-11-12T13:25:06.822" v="1386" actId="27636"/>
          <ac:spMkLst>
            <pc:docMk/>
            <pc:sldMk cId="0" sldId="380"/>
            <ac:spMk id="18434" creationId="{D0D370E8-41F3-4B64-A6AC-17C048797C29}"/>
          </ac:spMkLst>
        </pc:spChg>
      </pc:sldChg>
      <pc:sldChg chg="modSp del mod">
        <pc:chgData name="Beckerle, Mike" userId="41155a9a-513c-4288-9ceb-5c90f574ab21" providerId="ADAL" clId="{93EA92E5-423E-4026-A29C-DC3240D7B59D}" dt="2025-11-12T14:13:34.146" v="1635" actId="2696"/>
        <pc:sldMkLst>
          <pc:docMk/>
          <pc:sldMk cId="1630721459" sldId="388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630721459" sldId="388"/>
            <ac:spMk id="2" creationId="{03F2AA1F-621A-E39A-D4E4-7EE10832939A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630721459" sldId="388"/>
            <ac:spMk id="8" creationId="{13B0069B-2F60-4F8B-AF8F-B8E5FE77198E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630721459" sldId="388"/>
            <ac:spMk id="9" creationId="{BC43AEC3-E848-4FEB-B750-13C386D30E4B}"/>
          </ac:spMkLst>
        </pc:spChg>
      </pc:sldChg>
      <pc:sldChg chg="modSp add mod">
        <pc:chgData name="Beckerle, Mike" userId="41155a9a-513c-4288-9ceb-5c90f574ab21" providerId="ADAL" clId="{93EA92E5-423E-4026-A29C-DC3240D7B59D}" dt="2025-11-12T14:26:09.082" v="1925" actId="20577"/>
        <pc:sldMkLst>
          <pc:docMk/>
          <pc:sldMk cId="35711934" sldId="401"/>
        </pc:sldMkLst>
        <pc:spChg chg="mod">
          <ac:chgData name="Beckerle, Mike" userId="41155a9a-513c-4288-9ceb-5c90f574ab21" providerId="ADAL" clId="{93EA92E5-423E-4026-A29C-DC3240D7B59D}" dt="2025-11-12T14:26:09.082" v="1925" actId="20577"/>
          <ac:spMkLst>
            <pc:docMk/>
            <pc:sldMk cId="35711934" sldId="401"/>
            <ac:spMk id="2" creationId="{95DD77FE-5C0C-4EA2-97B9-3CE292BF1573}"/>
          </ac:spMkLst>
        </pc:spChg>
      </pc:sldChg>
      <pc:sldChg chg="modSp del mod">
        <pc:chgData name="Beckerle, Mike" userId="41155a9a-513c-4288-9ceb-5c90f574ab21" providerId="ADAL" clId="{93EA92E5-423E-4026-A29C-DC3240D7B59D}" dt="2025-11-12T14:25:34.463" v="1922" actId="2696"/>
        <pc:sldMkLst>
          <pc:docMk/>
          <pc:sldMk cId="3407232936" sldId="401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407232936" sldId="401"/>
            <ac:spMk id="2" creationId="{95DD77FE-5C0C-4EA2-97B9-3CE292BF1573}"/>
          </ac:spMkLst>
        </pc:spChg>
        <pc:spChg chg="mod">
          <ac:chgData name="Beckerle, Mike" userId="41155a9a-513c-4288-9ceb-5c90f574ab21" providerId="ADAL" clId="{93EA92E5-423E-4026-A29C-DC3240D7B59D}" dt="2025-11-12T14:25:09.347" v="1921" actId="20577"/>
          <ac:spMkLst>
            <pc:docMk/>
            <pc:sldMk cId="3407232936" sldId="401"/>
            <ac:spMk id="3" creationId="{BD0A4906-9D95-466D-9658-EC4BCD14D86D}"/>
          </ac:spMkLst>
        </pc:spChg>
        <pc:spChg chg="mod">
          <ac:chgData name="Beckerle, Mike" userId="41155a9a-513c-4288-9ceb-5c90f574ab21" providerId="ADAL" clId="{93EA92E5-423E-4026-A29C-DC3240D7B59D}" dt="2025-11-12T14:23:49.965" v="1894" actId="404"/>
          <ac:spMkLst>
            <pc:docMk/>
            <pc:sldMk cId="3407232936" sldId="401"/>
            <ac:spMk id="7" creationId="{BCFFE9DD-6F47-404A-A7B9-8CCBD8C6B6E7}"/>
          </ac:spMkLst>
        </pc:spChg>
        <pc:spChg chg="mod">
          <ac:chgData name="Beckerle, Mike" userId="41155a9a-513c-4288-9ceb-5c90f574ab21" providerId="ADAL" clId="{93EA92E5-423E-4026-A29C-DC3240D7B59D}" dt="2025-11-12T14:23:59.571" v="1896" actId="14100"/>
          <ac:spMkLst>
            <pc:docMk/>
            <pc:sldMk cId="3407232936" sldId="401"/>
            <ac:spMk id="8" creationId="{9C8B2D2C-B3EF-43F3-82AC-6B520AFB1BAF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407232936" sldId="401"/>
            <ac:spMk id="10" creationId="{02FA3642-7BE5-C43F-C991-FB324156285D}"/>
          </ac:spMkLst>
        </pc:spChg>
        <pc:spChg chg="mod">
          <ac:chgData name="Beckerle, Mike" userId="41155a9a-513c-4288-9ceb-5c90f574ab21" providerId="ADAL" clId="{93EA92E5-423E-4026-A29C-DC3240D7B59D}" dt="2025-11-12T14:24:34.096" v="1897" actId="14100"/>
          <ac:spMkLst>
            <pc:docMk/>
            <pc:sldMk cId="3407232936" sldId="401"/>
            <ac:spMk id="14" creationId="{707E3D9C-2941-45D2-8B63-6051C5A63631}"/>
          </ac:spMkLst>
        </pc:spChg>
        <pc:cxnChg chg="mod">
          <ac:chgData name="Beckerle, Mike" userId="41155a9a-513c-4288-9ceb-5c90f574ab21" providerId="ADAL" clId="{93EA92E5-423E-4026-A29C-DC3240D7B59D}" dt="2025-11-12T14:24:34.096" v="1897" actId="14100"/>
          <ac:cxnSpMkLst>
            <pc:docMk/>
            <pc:sldMk cId="3407232936" sldId="401"/>
            <ac:cxnSpMk id="15" creationId="{8A9DEAC1-B63D-4F62-BF53-7A69D44B685D}"/>
          </ac:cxnSpMkLst>
        </pc:cxnChg>
      </pc:sldChg>
      <pc:sldChg chg="modSp del mod">
        <pc:chgData name="Beckerle, Mike" userId="41155a9a-513c-4288-9ceb-5c90f574ab21" providerId="ADAL" clId="{93EA92E5-423E-4026-A29C-DC3240D7B59D}" dt="2025-11-12T13:44:19.550" v="1466" actId="2696"/>
        <pc:sldMkLst>
          <pc:docMk/>
          <pc:sldMk cId="1502541026" sldId="407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502541026" sldId="407"/>
            <ac:spMk id="5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502541026" sldId="407"/>
            <ac:spMk id="6" creationId="{B8AE08DC-75BF-72F5-3173-B2EF784F2AF3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502541026" sldId="407"/>
            <ac:spMk id="7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46:16.224" v="1509" actId="20577"/>
        <pc:sldMkLst>
          <pc:docMk/>
          <pc:sldMk cId="2376039687" sldId="408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376039687" sldId="408"/>
            <ac:spMk id="2" creationId="{7BCBEF48-F4F5-DDCD-C0C1-252D3DA788D4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376039687" sldId="408"/>
            <ac:spMk id="5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46:16.224" v="1509" actId="20577"/>
          <ac:spMkLst>
            <pc:docMk/>
            <pc:sldMk cId="2376039687" sldId="408"/>
            <ac:spMk id="7" creationId="{00000000-0000-0000-0000-000000000000}"/>
          </ac:spMkLst>
        </pc:spChg>
      </pc:sldChg>
      <pc:sldChg chg="addSp delSp modSp mod chgLayout">
        <pc:chgData name="Beckerle, Mike" userId="41155a9a-513c-4288-9ceb-5c90f574ab21" providerId="ADAL" clId="{93EA92E5-423E-4026-A29C-DC3240D7B59D}" dt="2025-11-12T14:00:47.736" v="1552" actId="27636"/>
        <pc:sldMkLst>
          <pc:docMk/>
          <pc:sldMk cId="983188726" sldId="409"/>
        </pc:sldMkLst>
        <pc:spChg chg="add del mod">
          <ac:chgData name="Beckerle, Mike" userId="41155a9a-513c-4288-9ceb-5c90f574ab21" providerId="ADAL" clId="{93EA92E5-423E-4026-A29C-DC3240D7B59D}" dt="2025-11-12T13:59:15.829" v="1539" actId="6264"/>
          <ac:spMkLst>
            <pc:docMk/>
            <pc:sldMk cId="983188726" sldId="409"/>
            <ac:spMk id="2" creationId="{91759DF8-D17E-6EED-C51C-5BC224284416}"/>
          </ac:spMkLst>
        </pc:spChg>
        <pc:spChg chg="mod ord">
          <ac:chgData name="Beckerle, Mike" userId="41155a9a-513c-4288-9ceb-5c90f574ab21" providerId="ADAL" clId="{93EA92E5-423E-4026-A29C-DC3240D7B59D}" dt="2025-11-12T13:59:15.829" v="1539" actId="6264"/>
          <ac:spMkLst>
            <pc:docMk/>
            <pc:sldMk cId="983188726" sldId="409"/>
            <ac:spMk id="3" creationId="{7A274D8D-A349-41C1-2246-B98E1EFE8A1A}"/>
          </ac:spMkLst>
        </pc:spChg>
        <pc:spChg chg="add del mod">
          <ac:chgData name="Beckerle, Mike" userId="41155a9a-513c-4288-9ceb-5c90f574ab21" providerId="ADAL" clId="{93EA92E5-423E-4026-A29C-DC3240D7B59D}" dt="2025-11-12T13:59:15.829" v="1539" actId="6264"/>
          <ac:spMkLst>
            <pc:docMk/>
            <pc:sldMk cId="983188726" sldId="409"/>
            <ac:spMk id="4" creationId="{BB207C76-5FFF-12E8-0E83-4EC3C4D27437}"/>
          </ac:spMkLst>
        </pc:spChg>
        <pc:spChg chg="mod ord">
          <ac:chgData name="Beckerle, Mike" userId="41155a9a-513c-4288-9ceb-5c90f574ab21" providerId="ADAL" clId="{93EA92E5-423E-4026-A29C-DC3240D7B59D}" dt="2025-11-12T13:59:15.829" v="1539" actId="6264"/>
          <ac:spMkLst>
            <pc:docMk/>
            <pc:sldMk cId="983188726" sldId="409"/>
            <ac:spMk id="7" creationId="{BB94ECAB-054A-49D1-AA48-82E86B0EA708}"/>
          </ac:spMkLst>
        </pc:spChg>
        <pc:spChg chg="mod ord">
          <ac:chgData name="Beckerle, Mike" userId="41155a9a-513c-4288-9ceb-5c90f574ab21" providerId="ADAL" clId="{93EA92E5-423E-4026-A29C-DC3240D7B59D}" dt="2025-11-12T13:59:22.076" v="1540" actId="1076"/>
          <ac:spMkLst>
            <pc:docMk/>
            <pc:sldMk cId="983188726" sldId="409"/>
            <ac:spMk id="8" creationId="{A31FD4B2-34C3-42A2-88A1-2CA4E5F805BB}"/>
          </ac:spMkLst>
        </pc:spChg>
        <pc:spChg chg="mod ord">
          <ac:chgData name="Beckerle, Mike" userId="41155a9a-513c-4288-9ceb-5c90f574ab21" providerId="ADAL" clId="{93EA92E5-423E-4026-A29C-DC3240D7B59D}" dt="2025-11-12T14:00:03.433" v="1543" actId="1076"/>
          <ac:spMkLst>
            <pc:docMk/>
            <pc:sldMk cId="983188726" sldId="409"/>
            <ac:spMk id="9" creationId="{2285255E-4332-4A38-B916-F0718617AEF5}"/>
          </ac:spMkLst>
        </pc:spChg>
        <pc:spChg chg="mod ord">
          <ac:chgData name="Beckerle, Mike" userId="41155a9a-513c-4288-9ceb-5c90f574ab21" providerId="ADAL" clId="{93EA92E5-423E-4026-A29C-DC3240D7B59D}" dt="2025-11-12T13:59:15.829" v="1539" actId="6264"/>
          <ac:spMkLst>
            <pc:docMk/>
            <pc:sldMk cId="983188726" sldId="409"/>
            <ac:spMk id="10" creationId="{70C47B90-05E0-4A7D-8311-911EFB45E455}"/>
          </ac:spMkLst>
        </pc:spChg>
        <pc:spChg chg="mod ord">
          <ac:chgData name="Beckerle, Mike" userId="41155a9a-513c-4288-9ceb-5c90f574ab21" providerId="ADAL" clId="{93EA92E5-423E-4026-A29C-DC3240D7B59D}" dt="2025-11-12T14:00:47.736" v="1552" actId="27636"/>
          <ac:spMkLst>
            <pc:docMk/>
            <pc:sldMk cId="983188726" sldId="409"/>
            <ac:spMk id="11" creationId="{ED30661A-070D-4BFE-8F84-91ABF57D22D7}"/>
          </ac:spMkLst>
        </pc:spChg>
        <pc:spChg chg="mod">
          <ac:chgData name="Beckerle, Mike" userId="41155a9a-513c-4288-9ceb-5c90f574ab21" providerId="ADAL" clId="{93EA92E5-423E-4026-A29C-DC3240D7B59D}" dt="2025-11-12T13:59:40.566" v="1542" actId="27107"/>
          <ac:spMkLst>
            <pc:docMk/>
            <pc:sldMk cId="983188726" sldId="409"/>
            <ac:spMk id="12" creationId="{A49EA230-E7BB-4DF4-90E5-48DE256ADE6A}"/>
          </ac:spMkLst>
        </pc:spChg>
      </pc:sldChg>
      <pc:sldChg chg="delSp modSp mod">
        <pc:chgData name="Beckerle, Mike" userId="41155a9a-513c-4288-9ceb-5c90f574ab21" providerId="ADAL" clId="{93EA92E5-423E-4026-A29C-DC3240D7B59D}" dt="2025-11-12T14:26:33.307" v="1928" actId="20577"/>
        <pc:sldMkLst>
          <pc:docMk/>
          <pc:sldMk cId="3876526650" sldId="411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876526650" sldId="411"/>
            <ac:spMk id="2" creationId="{146C03DD-456A-5C77-A83F-2314595FE18B}"/>
          </ac:spMkLst>
        </pc:spChg>
        <pc:spChg chg="mod">
          <ac:chgData name="Beckerle, Mike" userId="41155a9a-513c-4288-9ceb-5c90f574ab21" providerId="ADAL" clId="{93EA92E5-423E-4026-A29C-DC3240D7B59D}" dt="2025-11-12T14:26:33.307" v="1928" actId="20577"/>
          <ac:spMkLst>
            <pc:docMk/>
            <pc:sldMk cId="3876526650" sldId="411"/>
            <ac:spMk id="5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876526650" sldId="411"/>
            <ac:spMk id="7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1T21:22:18.916" v="523" actId="207"/>
          <ac:spMkLst>
            <pc:docMk/>
            <pc:sldMk cId="3876526650" sldId="411"/>
            <ac:spMk id="10" creationId="{D207D923-C10D-4B6B-B76E-2DF9E50853D2}"/>
          </ac:spMkLst>
        </pc:spChg>
        <pc:grpChg chg="del mod">
          <ac:chgData name="Beckerle, Mike" userId="41155a9a-513c-4288-9ceb-5c90f574ab21" providerId="ADAL" clId="{93EA92E5-423E-4026-A29C-DC3240D7B59D}" dt="2025-11-11T21:22:25.355" v="524" actId="478"/>
          <ac:grpSpMkLst>
            <pc:docMk/>
            <pc:sldMk cId="3876526650" sldId="411"/>
            <ac:grpSpMk id="9" creationId="{788D3A67-6ADB-41E4-9A6A-427F4AAE37B3}"/>
          </ac:grpSpMkLst>
        </pc:grpChg>
        <pc:picChg chg="mod">
          <ac:chgData name="Beckerle, Mike" userId="41155a9a-513c-4288-9ceb-5c90f574ab21" providerId="ADAL" clId="{93EA92E5-423E-4026-A29C-DC3240D7B59D}" dt="2025-11-11T21:22:18.916" v="523" actId="207"/>
          <ac:picMkLst>
            <pc:docMk/>
            <pc:sldMk cId="3876526650" sldId="411"/>
            <ac:picMk id="11" creationId="{C64F04D1-C7FB-49E3-808A-08645D4B5A88}"/>
          </ac:picMkLst>
        </pc:picChg>
      </pc:sldChg>
      <pc:sldChg chg="delSp modSp mod">
        <pc:chgData name="Beckerle, Mike" userId="41155a9a-513c-4288-9ceb-5c90f574ab21" providerId="ADAL" clId="{93EA92E5-423E-4026-A29C-DC3240D7B59D}" dt="2025-11-12T14:26:43.280" v="1929" actId="6549"/>
        <pc:sldMkLst>
          <pc:docMk/>
          <pc:sldMk cId="4264688377" sldId="412"/>
        </pc:sldMkLst>
        <pc:spChg chg="mod">
          <ac:chgData name="Beckerle, Mike" userId="41155a9a-513c-4288-9ceb-5c90f574ab21" providerId="ADAL" clId="{93EA92E5-423E-4026-A29C-DC3240D7B59D}" dt="2025-11-12T14:26:43.280" v="1929" actId="6549"/>
          <ac:spMkLst>
            <pc:docMk/>
            <pc:sldMk cId="4264688377" sldId="412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264688377" sldId="412"/>
            <ac:spMk id="3" creationId="{4786B188-5F6D-F9D9-BFF3-D5FD2ABBCFB6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264688377" sldId="412"/>
            <ac:spMk id="5" creationId="{00000000-0000-0000-0000-000000000000}"/>
          </ac:spMkLst>
        </pc:spChg>
        <pc:picChg chg="del">
          <ac:chgData name="Beckerle, Mike" userId="41155a9a-513c-4288-9ceb-5c90f574ab21" providerId="ADAL" clId="{93EA92E5-423E-4026-A29C-DC3240D7B59D}" dt="2025-11-11T21:28:01.991" v="544" actId="478"/>
          <ac:picMkLst>
            <pc:docMk/>
            <pc:sldMk cId="4264688377" sldId="412"/>
            <ac:picMk id="7" creationId="{C8A7E2C5-7FDE-47A1-8009-6AA176D18AF2}"/>
          </ac:picMkLst>
        </pc:picChg>
      </pc:sldChg>
      <pc:sldChg chg="modSp mod">
        <pc:chgData name="Beckerle, Mike" userId="41155a9a-513c-4288-9ceb-5c90f574ab21" providerId="ADAL" clId="{93EA92E5-423E-4026-A29C-DC3240D7B59D}" dt="2025-11-12T14:27:26.604" v="1936" actId="6549"/>
        <pc:sldMkLst>
          <pc:docMk/>
          <pc:sldMk cId="773554346" sldId="414"/>
        </pc:sldMkLst>
        <pc:spChg chg="mod">
          <ac:chgData name="Beckerle, Mike" userId="41155a9a-513c-4288-9ceb-5c90f574ab21" providerId="ADAL" clId="{93EA92E5-423E-4026-A29C-DC3240D7B59D}" dt="2025-11-12T14:27:26.604" v="1936" actId="6549"/>
          <ac:spMkLst>
            <pc:docMk/>
            <pc:sldMk cId="773554346" sldId="414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773554346" sldId="414"/>
            <ac:spMk id="3" creationId="{7C3E795F-8D16-AA58-04A1-C03F3A2B6528}"/>
          </ac:spMkLst>
        </pc:spChg>
        <pc:spChg chg="mod">
          <ac:chgData name="Beckerle, Mike" userId="41155a9a-513c-4288-9ceb-5c90f574ab21" providerId="ADAL" clId="{93EA92E5-423E-4026-A29C-DC3240D7B59D}" dt="2025-11-12T14:06:04.935" v="1584" actId="20577"/>
          <ac:spMkLst>
            <pc:docMk/>
            <pc:sldMk cId="773554346" sldId="414"/>
            <ac:spMk id="4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4:27:36.254" v="1937" actId="6549"/>
        <pc:sldMkLst>
          <pc:docMk/>
          <pc:sldMk cId="3325173713" sldId="415"/>
        </pc:sldMkLst>
        <pc:spChg chg="mod">
          <ac:chgData name="Beckerle, Mike" userId="41155a9a-513c-4288-9ceb-5c90f574ab21" providerId="ADAL" clId="{93EA92E5-423E-4026-A29C-DC3240D7B59D}" dt="2025-11-12T14:27:36.254" v="1937" actId="6549"/>
          <ac:spMkLst>
            <pc:docMk/>
            <pc:sldMk cId="3325173713" sldId="415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4:08:11.127" v="1591"/>
          <ac:spMkLst>
            <pc:docMk/>
            <pc:sldMk cId="3325173713" sldId="415"/>
            <ac:spMk id="3" creationId="{D772375D-76D9-5AE5-5EE0-CEBEB21B59F0}"/>
          </ac:spMkLst>
        </pc:spChg>
        <pc:spChg chg="mod">
          <ac:chgData name="Beckerle, Mike" userId="41155a9a-513c-4288-9ceb-5c90f574ab21" providerId="ADAL" clId="{93EA92E5-423E-4026-A29C-DC3240D7B59D}" dt="2025-11-12T14:08:59.179" v="1593" actId="207"/>
          <ac:spMkLst>
            <pc:docMk/>
            <pc:sldMk cId="3325173713" sldId="415"/>
            <ac:spMk id="4" creationId="{00000000-0000-0000-0000-000000000000}"/>
          </ac:spMkLst>
        </pc:spChg>
        <pc:graphicFrameChg chg="mod">
          <ac:chgData name="Beckerle, Mike" userId="41155a9a-513c-4288-9ceb-5c90f574ab21" providerId="ADAL" clId="{93EA92E5-423E-4026-A29C-DC3240D7B59D}" dt="2025-11-12T14:08:45.009" v="1592"/>
          <ac:graphicFrameMkLst>
            <pc:docMk/>
            <pc:sldMk cId="3325173713" sldId="415"/>
            <ac:graphicFrameMk id="6" creationId="{00000000-0000-0000-0000-000000000000}"/>
          </ac:graphicFrameMkLst>
        </pc:graphicFrameChg>
      </pc:sldChg>
      <pc:sldChg chg="modSp mod">
        <pc:chgData name="Beckerle, Mike" userId="41155a9a-513c-4288-9ceb-5c90f574ab21" providerId="ADAL" clId="{93EA92E5-423E-4026-A29C-DC3240D7B59D}" dt="2025-11-12T14:27:12.606" v="1934" actId="15"/>
        <pc:sldMkLst>
          <pc:docMk/>
          <pc:sldMk cId="0" sldId="418"/>
        </pc:sldMkLst>
        <pc:spChg chg="mod">
          <ac:chgData name="Beckerle, Mike" userId="41155a9a-513c-4288-9ceb-5c90f574ab21" providerId="ADAL" clId="{93EA92E5-423E-4026-A29C-DC3240D7B59D}" dt="2025-11-12T14:27:03.240" v="1933" actId="1076"/>
          <ac:spMkLst>
            <pc:docMk/>
            <pc:sldMk cId="0" sldId="418"/>
            <ac:spMk id="3" creationId="{01147EF9-9EDA-4247-92D5-E9B873CBF368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418"/>
            <ac:spMk id="4" creationId="{C5C9F7C4-ACA7-8756-E50C-8CBD16C08F19}"/>
          </ac:spMkLst>
        </pc:spChg>
        <pc:spChg chg="mod">
          <ac:chgData name="Beckerle, Mike" userId="41155a9a-513c-4288-9ceb-5c90f574ab21" providerId="ADAL" clId="{93EA92E5-423E-4026-A29C-DC3240D7B59D}" dt="2025-11-12T14:26:56.785" v="1932" actId="6549"/>
          <ac:spMkLst>
            <pc:docMk/>
            <pc:sldMk cId="0" sldId="418"/>
            <ac:spMk id="27649" creationId="{42CFA520-0132-4CF8-80F9-7AA2701826D2}"/>
          </ac:spMkLst>
        </pc:spChg>
        <pc:spChg chg="mod">
          <ac:chgData name="Beckerle, Mike" userId="41155a9a-513c-4288-9ceb-5c90f574ab21" providerId="ADAL" clId="{93EA92E5-423E-4026-A29C-DC3240D7B59D}" dt="2025-11-12T14:27:12.606" v="1934" actId="15"/>
          <ac:spMkLst>
            <pc:docMk/>
            <pc:sldMk cId="0" sldId="418"/>
            <ac:spMk id="27650" creationId="{6E5268A0-2C47-437C-B81D-152662A17379}"/>
          </ac:spMkLst>
        </pc:spChg>
      </pc:sldChg>
      <pc:sldChg chg="modSp mod">
        <pc:chgData name="Beckerle, Mike" userId="41155a9a-513c-4288-9ceb-5c90f574ab21" providerId="ADAL" clId="{93EA92E5-423E-4026-A29C-DC3240D7B59D}" dt="2025-11-12T14:27:21.771" v="1935" actId="6549"/>
        <pc:sldMkLst>
          <pc:docMk/>
          <pc:sldMk cId="0" sldId="419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419"/>
            <ac:spMk id="23" creationId="{07E39EE9-246E-D4B2-EE84-551825CF4D18}"/>
          </ac:spMkLst>
        </pc:spChg>
        <pc:spChg chg="mod">
          <ac:chgData name="Beckerle, Mike" userId="41155a9a-513c-4288-9ceb-5c90f574ab21" providerId="ADAL" clId="{93EA92E5-423E-4026-A29C-DC3240D7B59D}" dt="2025-11-12T14:27:21.771" v="1935" actId="6549"/>
          <ac:spMkLst>
            <pc:docMk/>
            <pc:sldMk cId="0" sldId="419"/>
            <ac:spMk id="29697" creationId="{3EA10439-7C8E-4694-AC17-0EF709CC2E2F}"/>
          </ac:spMkLst>
        </pc:spChg>
      </pc:sldChg>
      <pc:sldChg chg="addSp delSp modSp del mod chgLayout">
        <pc:chgData name="Beckerle, Mike" userId="41155a9a-513c-4288-9ceb-5c90f574ab21" providerId="ADAL" clId="{93EA92E5-423E-4026-A29C-DC3240D7B59D}" dt="2025-11-12T14:28:16.296" v="1939" actId="2696"/>
        <pc:sldMkLst>
          <pc:docMk/>
          <pc:sldMk cId="65993706" sldId="420"/>
        </pc:sldMkLst>
        <pc:spChg chg="mod ord">
          <ac:chgData name="Beckerle, Mike" userId="41155a9a-513c-4288-9ceb-5c90f574ab21" providerId="ADAL" clId="{93EA92E5-423E-4026-A29C-DC3240D7B59D}" dt="2025-11-12T14:23:08.651" v="1890" actId="6264"/>
          <ac:spMkLst>
            <pc:docMk/>
            <pc:sldMk cId="65993706" sldId="420"/>
            <ac:spMk id="2" creationId="{C2C20C67-AD4A-4DDA-9ADB-7EF55E5D2E05}"/>
          </ac:spMkLst>
        </pc:spChg>
        <pc:spChg chg="mod ord">
          <ac:chgData name="Beckerle, Mike" userId="41155a9a-513c-4288-9ceb-5c90f574ab21" providerId="ADAL" clId="{93EA92E5-423E-4026-A29C-DC3240D7B59D}" dt="2025-11-12T14:23:08.666" v="1891" actId="27636"/>
          <ac:spMkLst>
            <pc:docMk/>
            <pc:sldMk cId="65993706" sldId="420"/>
            <ac:spMk id="3" creationId="{F7BE9939-42CB-4D8A-B361-2605939AFDB1}"/>
          </ac:spMkLst>
        </pc:spChg>
        <pc:spChg chg="add del mod">
          <ac:chgData name="Beckerle, Mike" userId="41155a9a-513c-4288-9ceb-5c90f574ab21" providerId="ADAL" clId="{93EA92E5-423E-4026-A29C-DC3240D7B59D}" dt="2025-11-12T14:23:08.651" v="1890" actId="6264"/>
          <ac:spMkLst>
            <pc:docMk/>
            <pc:sldMk cId="65993706" sldId="420"/>
            <ac:spMk id="4" creationId="{51D00808-1133-EFDD-3028-EF3ABA4055E0}"/>
          </ac:spMkLst>
        </pc:spChg>
        <pc:spChg chg="mod ord">
          <ac:chgData name="Beckerle, Mike" userId="41155a9a-513c-4288-9ceb-5c90f574ab21" providerId="ADAL" clId="{93EA92E5-423E-4026-A29C-DC3240D7B59D}" dt="2025-11-12T14:23:08.651" v="1890" actId="6264"/>
          <ac:spMkLst>
            <pc:docMk/>
            <pc:sldMk cId="65993706" sldId="420"/>
            <ac:spMk id="5" creationId="{35AB1A30-7489-7B46-B0E1-F2BDB4196713}"/>
          </ac:spMkLst>
        </pc:spChg>
        <pc:spChg chg="add del mod">
          <ac:chgData name="Beckerle, Mike" userId="41155a9a-513c-4288-9ceb-5c90f574ab21" providerId="ADAL" clId="{93EA92E5-423E-4026-A29C-DC3240D7B59D}" dt="2025-11-12T14:23:08.651" v="1890" actId="6264"/>
          <ac:spMkLst>
            <pc:docMk/>
            <pc:sldMk cId="65993706" sldId="420"/>
            <ac:spMk id="6" creationId="{6D7D2BC0-D560-D645-517D-8994BB9C0D65}"/>
          </ac:spMkLst>
        </pc:spChg>
        <pc:spChg chg="add del mod">
          <ac:chgData name="Beckerle, Mike" userId="41155a9a-513c-4288-9ceb-5c90f574ab21" providerId="ADAL" clId="{93EA92E5-423E-4026-A29C-DC3240D7B59D}" dt="2025-11-12T14:23:08.651" v="1890" actId="6264"/>
          <ac:spMkLst>
            <pc:docMk/>
            <pc:sldMk cId="65993706" sldId="420"/>
            <ac:spMk id="7" creationId="{D65C8DDE-6BBB-0A5F-D3A5-9E4BCFDC8794}"/>
          </ac:spMkLst>
        </pc:spChg>
      </pc:sldChg>
      <pc:sldChg chg="modSp add mod">
        <pc:chgData name="Beckerle, Mike" userId="41155a9a-513c-4288-9ceb-5c90f574ab21" providerId="ADAL" clId="{93EA92E5-423E-4026-A29C-DC3240D7B59D}" dt="2025-11-12T14:34:04.351" v="2117" actId="6549"/>
        <pc:sldMkLst>
          <pc:docMk/>
          <pc:sldMk cId="1166681359" sldId="420"/>
        </pc:sldMkLst>
        <pc:spChg chg="mod">
          <ac:chgData name="Beckerle, Mike" userId="41155a9a-513c-4288-9ceb-5c90f574ab21" providerId="ADAL" clId="{93EA92E5-423E-4026-A29C-DC3240D7B59D}" dt="2025-11-12T14:28:43.334" v="1942" actId="27636"/>
          <ac:spMkLst>
            <pc:docMk/>
            <pc:sldMk cId="1166681359" sldId="420"/>
            <ac:spMk id="2" creationId="{C2C20C67-AD4A-4DDA-9ADB-7EF55E5D2E05}"/>
          </ac:spMkLst>
        </pc:spChg>
        <pc:spChg chg="mod">
          <ac:chgData name="Beckerle, Mike" userId="41155a9a-513c-4288-9ceb-5c90f574ab21" providerId="ADAL" clId="{93EA92E5-423E-4026-A29C-DC3240D7B59D}" dt="2025-11-12T14:34:04.351" v="2117" actId="6549"/>
          <ac:spMkLst>
            <pc:docMk/>
            <pc:sldMk cId="1166681359" sldId="420"/>
            <ac:spMk id="3" creationId="{F7BE9939-42CB-4D8A-B361-2605939AFDB1}"/>
          </ac:spMkLst>
        </pc:spChg>
      </pc:sldChg>
      <pc:sldChg chg="delSp modSp mod ord">
        <pc:chgData name="Beckerle, Mike" userId="41155a9a-513c-4288-9ceb-5c90f574ab21" providerId="ADAL" clId="{93EA92E5-423E-4026-A29C-DC3240D7B59D}" dt="2025-11-12T14:03:45.750" v="1563"/>
        <pc:sldMkLst>
          <pc:docMk/>
          <pc:sldMk cId="3617384912" sldId="421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617384912" sldId="421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617384912" sldId="421"/>
            <ac:spMk id="10" creationId="{F0362359-D44A-DC94-B1F6-90CF99DAC44A}"/>
          </ac:spMkLst>
        </pc:spChg>
        <pc:spChg chg="mod">
          <ac:chgData name="Beckerle, Mike" userId="41155a9a-513c-4288-9ceb-5c90f574ab21" providerId="ADAL" clId="{93EA92E5-423E-4026-A29C-DC3240D7B59D}" dt="2025-11-12T14:02:16.072" v="1559" actId="14100"/>
          <ac:spMkLst>
            <pc:docMk/>
            <pc:sldMk cId="3617384912" sldId="421"/>
            <ac:spMk id="15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4:01:59.175" v="1557" actId="207"/>
          <ac:spMkLst>
            <pc:docMk/>
            <pc:sldMk cId="3617384912" sldId="421"/>
            <ac:spMk id="31" creationId="{AC214BFE-1AE1-4A7F-B409-BD42AF7F5419}"/>
          </ac:spMkLst>
        </pc:spChg>
        <pc:spChg chg="del">
          <ac:chgData name="Beckerle, Mike" userId="41155a9a-513c-4288-9ceb-5c90f574ab21" providerId="ADAL" clId="{93EA92E5-423E-4026-A29C-DC3240D7B59D}" dt="2025-11-12T14:02:10.161" v="1558" actId="478"/>
          <ac:spMkLst>
            <pc:docMk/>
            <pc:sldMk cId="3617384912" sldId="421"/>
            <ac:spMk id="32" creationId="{DAAC1248-21A6-4B38-85C8-2976EE63B33D}"/>
          </ac:spMkLst>
        </pc:spChg>
        <pc:spChg chg="del mod">
          <ac:chgData name="Beckerle, Mike" userId="41155a9a-513c-4288-9ceb-5c90f574ab21" providerId="ADAL" clId="{93EA92E5-423E-4026-A29C-DC3240D7B59D}" dt="2025-11-12T14:01:35.660" v="1554" actId="478"/>
          <ac:spMkLst>
            <pc:docMk/>
            <pc:sldMk cId="3617384912" sldId="421"/>
            <ac:spMk id="33" creationId="{BC364EE9-95D6-4907-B3C2-B9523F2B9E5C}"/>
          </ac:spMkLst>
        </pc:spChg>
      </pc:sldChg>
      <pc:sldChg chg="modSp mod">
        <pc:chgData name="Beckerle, Mike" userId="41155a9a-513c-4288-9ceb-5c90f574ab21" providerId="ADAL" clId="{93EA92E5-423E-4026-A29C-DC3240D7B59D}" dt="2025-11-12T14:26:52.088" v="1931" actId="6549"/>
        <pc:sldMkLst>
          <pc:docMk/>
          <pc:sldMk cId="3084897485" sldId="435"/>
        </pc:sldMkLst>
        <pc:spChg chg="mod">
          <ac:chgData name="Beckerle, Mike" userId="41155a9a-513c-4288-9ceb-5c90f574ab21" providerId="ADAL" clId="{93EA92E5-423E-4026-A29C-DC3240D7B59D}" dt="2025-11-12T14:26:52.088" v="1931" actId="6549"/>
          <ac:spMkLst>
            <pc:docMk/>
            <pc:sldMk cId="3084897485" sldId="435"/>
            <ac:spMk id="2" creationId="{3CB0BEB2-5EEB-10F2-3408-4D9CCAB9D3C9}"/>
          </ac:spMkLst>
        </pc:spChg>
        <pc:spChg chg="mod">
          <ac:chgData name="Beckerle, Mike" userId="41155a9a-513c-4288-9ceb-5c90f574ab21" providerId="ADAL" clId="{93EA92E5-423E-4026-A29C-DC3240D7B59D}" dt="2025-11-12T14:05:11.792" v="1570" actId="27636"/>
          <ac:spMkLst>
            <pc:docMk/>
            <pc:sldMk cId="3084897485" sldId="435"/>
            <ac:spMk id="3" creationId="{09BCF88F-EC38-7C81-2D33-EC45BE5B65C2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084897485" sldId="435"/>
            <ac:spMk id="5" creationId="{37B5111F-A60C-5F58-2B2B-CA63B8E3D0A4}"/>
          </ac:spMkLst>
        </pc:spChg>
      </pc:sldChg>
      <pc:sldChg chg="modSp del">
        <pc:chgData name="Beckerle, Mike" userId="41155a9a-513c-4288-9ceb-5c90f574ab21" providerId="ADAL" clId="{93EA92E5-423E-4026-A29C-DC3240D7B59D}" dt="2025-11-12T14:04:11.813" v="1565" actId="47"/>
        <pc:sldMkLst>
          <pc:docMk/>
          <pc:sldMk cId="384494623" sldId="588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84494623" sldId="588"/>
            <ac:spMk id="2" creationId="{0FA1E0EA-477F-458F-5854-610760660865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84494623" sldId="588"/>
            <ac:spMk id="4" creationId="{839CDDE1-89BD-4A70-A671-9F9221941A19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1952276187" sldId="589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952276187" sldId="589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952276187" sldId="589"/>
            <ac:spMk id="3" creationId="{39315C72-9BA3-A4E2-1BDA-7873F91E7EFD}"/>
          </ac:spMkLst>
        </pc:spChg>
        <pc:spChg chg="mod">
          <ac:chgData name="Beckerle, Mike" userId="41155a9a-513c-4288-9ceb-5c90f574ab21" providerId="ADAL" clId="{93EA92E5-423E-4026-A29C-DC3240D7B59D}" dt="2025-11-11T21:12:23.894" v="487"/>
          <ac:spMkLst>
            <pc:docMk/>
            <pc:sldMk cId="1952276187" sldId="589"/>
            <ac:spMk id="6" creationId="{00000000-0000-0000-0000-000000000000}"/>
          </ac:spMkLst>
        </pc:spChg>
      </pc:sldChg>
      <pc:sldChg chg="delSp modSp add mod">
        <pc:chgData name="Beckerle, Mike" userId="41155a9a-513c-4288-9ceb-5c90f574ab21" providerId="ADAL" clId="{93EA92E5-423E-4026-A29C-DC3240D7B59D}" dt="2025-11-12T13:28:56.998" v="1417" actId="478"/>
        <pc:sldMkLst>
          <pc:docMk/>
          <pc:sldMk cId="3511392692" sldId="642"/>
        </pc:sldMkLst>
        <pc:spChg chg="mod">
          <ac:chgData name="Beckerle, Mike" userId="41155a9a-513c-4288-9ceb-5c90f574ab21" providerId="ADAL" clId="{93EA92E5-423E-4026-A29C-DC3240D7B59D}" dt="2025-11-12T12:48:11.761" v="760" actId="27636"/>
          <ac:spMkLst>
            <pc:docMk/>
            <pc:sldMk cId="3511392692" sldId="642"/>
            <ac:spMk id="2" creationId="{939244DB-A02E-46AB-B4C0-F727E995B0E5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511392692" sldId="642"/>
            <ac:spMk id="3" creationId="{117F6BD5-F61B-4865-8723-596AE45496D6}"/>
          </ac:spMkLst>
        </pc:spChg>
        <pc:spChg chg="mod">
          <ac:chgData name="Beckerle, Mike" userId="41155a9a-513c-4288-9ceb-5c90f574ab21" providerId="ADAL" clId="{93EA92E5-423E-4026-A29C-DC3240D7B59D}" dt="2025-11-12T13:25:56.879" v="1387" actId="403"/>
          <ac:spMkLst>
            <pc:docMk/>
            <pc:sldMk cId="3511392692" sldId="642"/>
            <ac:spMk id="33" creationId="{D81228AB-84E4-F635-AE43-26218200B713}"/>
          </ac:spMkLst>
        </pc:spChg>
        <pc:spChg chg="mod">
          <ac:chgData name="Beckerle, Mike" userId="41155a9a-513c-4288-9ceb-5c90f574ab21" providerId="ADAL" clId="{93EA92E5-423E-4026-A29C-DC3240D7B59D}" dt="2025-11-12T12:49:32.361" v="783" actId="20577"/>
          <ac:spMkLst>
            <pc:docMk/>
            <pc:sldMk cId="3511392692" sldId="642"/>
            <ac:spMk id="39" creationId="{B4A49523-3516-B6AC-A00F-B0A36CAB754F}"/>
          </ac:spMkLst>
        </pc:spChg>
        <pc:spChg chg="del mod">
          <ac:chgData name="Beckerle, Mike" userId="41155a9a-513c-4288-9ceb-5c90f574ab21" providerId="ADAL" clId="{93EA92E5-423E-4026-A29C-DC3240D7B59D}" dt="2025-11-12T13:28:56.998" v="1417" actId="478"/>
          <ac:spMkLst>
            <pc:docMk/>
            <pc:sldMk cId="3511392692" sldId="642"/>
            <ac:spMk id="51" creationId="{8710637D-1AC5-3DB3-7FC5-CE2291FAE85E}"/>
          </ac:spMkLst>
        </pc:spChg>
      </pc:sldChg>
      <pc:sldChg chg="modSp del mod">
        <pc:chgData name="Beckerle, Mike" userId="41155a9a-513c-4288-9ceb-5c90f574ab21" providerId="ADAL" clId="{93EA92E5-423E-4026-A29C-DC3240D7B59D}" dt="2025-11-12T12:29:01.437" v="605" actId="2696"/>
        <pc:sldMkLst>
          <pc:docMk/>
          <pc:sldMk cId="396046757" sldId="645"/>
        </pc:sldMkLst>
        <pc:spChg chg="mod">
          <ac:chgData name="Beckerle, Mike" userId="41155a9a-513c-4288-9ceb-5c90f574ab21" providerId="ADAL" clId="{93EA92E5-423E-4026-A29C-DC3240D7B59D}" dt="2025-11-11T20:54:35.302" v="300" actId="27636"/>
          <ac:spMkLst>
            <pc:docMk/>
            <pc:sldMk cId="396046757" sldId="645"/>
            <ac:spMk id="17409" creationId="{3462C96A-ECCC-407A-8DA5-CACD9970FA2C}"/>
          </ac:spMkLst>
        </pc:spChg>
      </pc:sldChg>
      <pc:sldChg chg="addSp modSp mod">
        <pc:chgData name="Beckerle, Mike" userId="41155a9a-513c-4288-9ceb-5c90f574ab21" providerId="ADAL" clId="{93EA92E5-423E-4026-A29C-DC3240D7B59D}" dt="2025-11-12T14:07:44.443" v="1590" actId="1076"/>
        <pc:sldMkLst>
          <pc:docMk/>
          <pc:sldMk cId="1462501634" sldId="646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462501634" sldId="646"/>
            <ac:spMk id="2" creationId="{95DD77FE-5C0C-4EA2-97B9-3CE292BF1573}"/>
          </ac:spMkLst>
        </pc:spChg>
        <pc:spChg chg="mod">
          <ac:chgData name="Beckerle, Mike" userId="41155a9a-513c-4288-9ceb-5c90f574ab21" providerId="ADAL" clId="{93EA92E5-423E-4026-A29C-DC3240D7B59D}" dt="2025-11-12T13:14:45.967" v="1283"/>
          <ac:spMkLst>
            <pc:docMk/>
            <pc:sldMk cId="1462501634" sldId="646"/>
            <ac:spMk id="3" creationId="{BD0A4906-9D95-466D-9658-EC4BCD14D86D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462501634" sldId="646"/>
            <ac:spMk id="4" creationId="{21A56F00-A9DA-1C43-F4F8-E48870BC2386}"/>
          </ac:spMkLst>
        </pc:spChg>
        <pc:spChg chg="add mod">
          <ac:chgData name="Beckerle, Mike" userId="41155a9a-513c-4288-9ceb-5c90f574ab21" providerId="ADAL" clId="{93EA92E5-423E-4026-A29C-DC3240D7B59D}" dt="2025-11-12T14:07:27.207" v="1588" actId="1582"/>
          <ac:spMkLst>
            <pc:docMk/>
            <pc:sldMk cId="1462501634" sldId="646"/>
            <ac:spMk id="5" creationId="{65830EA0-3D4B-5437-00D5-E4851AFD6475}"/>
          </ac:spMkLst>
        </pc:spChg>
        <pc:spChg chg="add mod">
          <ac:chgData name="Beckerle, Mike" userId="41155a9a-513c-4288-9ceb-5c90f574ab21" providerId="ADAL" clId="{93EA92E5-423E-4026-A29C-DC3240D7B59D}" dt="2025-11-12T14:07:44.443" v="1590" actId="1076"/>
          <ac:spMkLst>
            <pc:docMk/>
            <pc:sldMk cId="1462501634" sldId="646"/>
            <ac:spMk id="6" creationId="{9B2AFB5E-604D-F9CE-4B02-3B4358598BFA}"/>
          </ac:spMkLst>
        </pc:spChg>
      </pc:sldChg>
      <pc:sldChg chg="delSp modSp mod">
        <pc:chgData name="Beckerle, Mike" userId="41155a9a-513c-4288-9ceb-5c90f574ab21" providerId="ADAL" clId="{93EA92E5-423E-4026-A29C-DC3240D7B59D}" dt="2025-11-12T14:26:48.006" v="1930" actId="6549"/>
        <pc:sldMkLst>
          <pc:docMk/>
          <pc:sldMk cId="2632414841" sldId="647"/>
        </pc:sldMkLst>
        <pc:spChg chg="mod">
          <ac:chgData name="Beckerle, Mike" userId="41155a9a-513c-4288-9ceb-5c90f574ab21" providerId="ADAL" clId="{93EA92E5-423E-4026-A29C-DC3240D7B59D}" dt="2025-11-12T14:26:48.006" v="1930" actId="6549"/>
          <ac:spMkLst>
            <pc:docMk/>
            <pc:sldMk cId="2632414841" sldId="647"/>
            <ac:spMk id="2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632414841" sldId="647"/>
            <ac:spMk id="3" creationId="{033EA040-58E8-E6D7-9E75-CD935D3CB35C}"/>
          </ac:spMkLst>
        </pc:spChg>
        <pc:spChg chg="mod">
          <ac:chgData name="Beckerle, Mike" userId="41155a9a-513c-4288-9ceb-5c90f574ab21" providerId="ADAL" clId="{93EA92E5-423E-4026-A29C-DC3240D7B59D}" dt="2025-11-12T13:14:45.967" v="1283"/>
          <ac:spMkLst>
            <pc:docMk/>
            <pc:sldMk cId="2632414841" sldId="647"/>
            <ac:spMk id="10" creationId="{670D7DB5-8EB2-BED6-3FFE-EDCF549C207A}"/>
          </ac:spMkLst>
        </pc:spChg>
        <pc:picChg chg="del">
          <ac:chgData name="Beckerle, Mike" userId="41155a9a-513c-4288-9ceb-5c90f574ab21" providerId="ADAL" clId="{93EA92E5-423E-4026-A29C-DC3240D7B59D}" dt="2025-11-12T14:04:57.364" v="1568" actId="478"/>
          <ac:picMkLst>
            <pc:docMk/>
            <pc:sldMk cId="2632414841" sldId="647"/>
            <ac:picMk id="7" creationId="{C8A7E2C5-7FDE-47A1-8009-6AA176D18AF2}"/>
          </ac:picMkLst>
        </pc:picChg>
      </pc:sldChg>
      <pc:sldChg chg="modSp mod">
        <pc:chgData name="Beckerle, Mike" userId="41155a9a-513c-4288-9ceb-5c90f574ab21" providerId="ADAL" clId="{93EA92E5-423E-4026-A29C-DC3240D7B59D}" dt="2025-11-12T14:11:53.401" v="1634" actId="20577"/>
        <pc:sldMkLst>
          <pc:docMk/>
          <pc:sldMk cId="119437137" sldId="648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19437137" sldId="648"/>
            <ac:spMk id="2" creationId="{2E46FF30-DA2D-ED7F-252D-AEDBB59C60D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19437137" sldId="648"/>
            <ac:spMk id="5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4:11:53.401" v="1634" actId="20577"/>
          <ac:spMkLst>
            <pc:docMk/>
            <pc:sldMk cId="119437137" sldId="648"/>
            <ac:spMk id="7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3255134754" sldId="649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255134754" sldId="649"/>
            <ac:spMk id="4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255134754" sldId="649"/>
            <ac:spMk id="5" creationId="{7EC87D9D-7855-1A8F-BB7F-BC2F0146FD2A}"/>
          </ac:spMkLst>
        </pc:spChg>
        <pc:spChg chg="mod">
          <ac:chgData name="Beckerle, Mike" userId="41155a9a-513c-4288-9ceb-5c90f574ab21" providerId="ADAL" clId="{93EA92E5-423E-4026-A29C-DC3240D7B59D}" dt="2025-11-11T21:12:23.894" v="487"/>
          <ac:spMkLst>
            <pc:docMk/>
            <pc:sldMk cId="3255134754" sldId="649"/>
            <ac:spMk id="6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3818042966" sldId="650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818042966" sldId="650"/>
            <ac:spMk id="2" creationId="{2489A14C-4681-49E5-8FBD-DF3783CB6364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818042966" sldId="650"/>
            <ac:spMk id="4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2941024740" sldId="651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941024740" sldId="651"/>
            <ac:spMk id="2" creationId="{574A1C0C-34C7-8DEB-20C5-DB678A5B2719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941024740" sldId="651"/>
            <ac:spMk id="4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0:21.138" v="1280"/>
          <ac:spMkLst>
            <pc:docMk/>
            <pc:sldMk cId="2941024740" sldId="651"/>
            <ac:spMk id="5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1636211874" sldId="652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636211874" sldId="652"/>
            <ac:spMk id="2" creationId="{A4E1027F-8A97-625A-1E18-56A131A0DD3A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636211874" sldId="652"/>
            <ac:spMk id="4" creationId="{00000000-0000-0000-0000-000000000000}"/>
          </ac:spMkLst>
        </pc:spChg>
      </pc:sldChg>
      <pc:sldChg chg="modSp mod">
        <pc:chgData name="Beckerle, Mike" userId="41155a9a-513c-4288-9ceb-5c90f574ab21" providerId="ADAL" clId="{93EA92E5-423E-4026-A29C-DC3240D7B59D}" dt="2025-11-12T13:18:43.144" v="1297"/>
        <pc:sldMkLst>
          <pc:docMk/>
          <pc:sldMk cId="2589414721" sldId="653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589414721" sldId="653"/>
            <ac:spMk id="2" creationId="{A22D5B00-E401-2DE5-3275-27697EF9ABAD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589414721" sldId="653"/>
            <ac:spMk id="4" creationId="{00000000-0000-0000-0000-000000000000}"/>
          </ac:spMkLst>
        </pc:spChg>
        <pc:spChg chg="mod">
          <ac:chgData name="Beckerle, Mike" userId="41155a9a-513c-4288-9ceb-5c90f574ab21" providerId="ADAL" clId="{93EA92E5-423E-4026-A29C-DC3240D7B59D}" dt="2025-11-12T13:10:21.138" v="1280"/>
          <ac:spMkLst>
            <pc:docMk/>
            <pc:sldMk cId="2589414721" sldId="653"/>
            <ac:spMk id="5" creationId="{00000000-0000-0000-0000-000000000000}"/>
          </ac:spMkLst>
        </pc:spChg>
      </pc:sldChg>
      <pc:sldChg chg="delSp modSp add del mod">
        <pc:chgData name="Beckerle, Mike" userId="41155a9a-513c-4288-9ceb-5c90f574ab21" providerId="ADAL" clId="{93EA92E5-423E-4026-A29C-DC3240D7B59D}" dt="2025-11-11T21:40:06.869" v="587" actId="2696"/>
        <pc:sldMkLst>
          <pc:docMk/>
          <pc:sldMk cId="2372662343" sldId="688"/>
        </pc:sldMkLst>
        <pc:spChg chg="mod">
          <ac:chgData name="Beckerle, Mike" userId="41155a9a-513c-4288-9ceb-5c90f574ab21" providerId="ADAL" clId="{93EA92E5-423E-4026-A29C-DC3240D7B59D}" dt="2025-11-11T21:29:03.599" v="568"/>
          <ac:spMkLst>
            <pc:docMk/>
            <pc:sldMk cId="2372662343" sldId="688"/>
            <ac:spMk id="5" creationId="{608B3BA5-CEFE-2302-4CC9-61A1E9EDCE80}"/>
          </ac:spMkLst>
        </pc:spChg>
        <pc:spChg chg="mod">
          <ac:chgData name="Beckerle, Mike" userId="41155a9a-513c-4288-9ceb-5c90f574ab21" providerId="ADAL" clId="{93EA92E5-423E-4026-A29C-DC3240D7B59D}" dt="2025-11-11T21:35:11.536" v="583" actId="20577"/>
          <ac:spMkLst>
            <pc:docMk/>
            <pc:sldMk cId="2372662343" sldId="688"/>
            <ac:spMk id="7" creationId="{ACE8A2AA-D9CD-8C3C-D683-16B64A742D40}"/>
          </ac:spMkLst>
        </pc:spChg>
        <pc:spChg chg="del">
          <ac:chgData name="Beckerle, Mike" userId="41155a9a-513c-4288-9ceb-5c90f574ab21" providerId="ADAL" clId="{93EA92E5-423E-4026-A29C-DC3240D7B59D}" dt="2025-11-11T21:29:11.038" v="570" actId="478"/>
          <ac:spMkLst>
            <pc:docMk/>
            <pc:sldMk cId="2372662343" sldId="688"/>
            <ac:spMk id="8" creationId="{CF2CDD8B-FBA1-7834-D19E-0D1708B51DFA}"/>
          </ac:spMkLst>
        </pc:spChg>
        <pc:spChg chg="mod">
          <ac:chgData name="Beckerle, Mike" userId="41155a9a-513c-4288-9ceb-5c90f574ab21" providerId="ADAL" clId="{93EA92E5-423E-4026-A29C-DC3240D7B59D}" dt="2025-11-11T21:30:25.456" v="577" actId="14100"/>
          <ac:spMkLst>
            <pc:docMk/>
            <pc:sldMk cId="2372662343" sldId="688"/>
            <ac:spMk id="48" creationId="{E06D9436-7844-5D12-801C-D8587CD562D9}"/>
          </ac:spMkLst>
        </pc:spChg>
        <pc:spChg chg="mod">
          <ac:chgData name="Beckerle, Mike" userId="41155a9a-513c-4288-9ceb-5c90f574ab21" providerId="ADAL" clId="{93EA92E5-423E-4026-A29C-DC3240D7B59D}" dt="2025-11-11T21:35:04.954" v="582" actId="6549"/>
          <ac:spMkLst>
            <pc:docMk/>
            <pc:sldMk cId="2372662343" sldId="688"/>
            <ac:spMk id="54" creationId="{08A416D6-DC82-8D18-E4CC-A5B6556EDBBF}"/>
          </ac:spMkLst>
        </pc:spChg>
        <pc:spChg chg="mod">
          <ac:chgData name="Beckerle, Mike" userId="41155a9a-513c-4288-9ceb-5c90f574ab21" providerId="ADAL" clId="{93EA92E5-423E-4026-A29C-DC3240D7B59D}" dt="2025-11-11T21:35:21.439" v="585" actId="14100"/>
          <ac:spMkLst>
            <pc:docMk/>
            <pc:sldMk cId="2372662343" sldId="688"/>
            <ac:spMk id="84" creationId="{82AB9252-B12A-7B19-927A-97FE49CCB920}"/>
          </ac:spMkLst>
        </pc:spChg>
        <pc:spChg chg="mod">
          <ac:chgData name="Beckerle, Mike" userId="41155a9a-513c-4288-9ceb-5c90f574ab21" providerId="ADAL" clId="{93EA92E5-423E-4026-A29C-DC3240D7B59D}" dt="2025-11-11T21:30:41.305" v="579" actId="14100"/>
          <ac:spMkLst>
            <pc:docMk/>
            <pc:sldMk cId="2372662343" sldId="688"/>
            <ac:spMk id="97" creationId="{A0C646B2-DF72-DB9D-4085-1E989925F3E0}"/>
          </ac:spMkLst>
        </pc:spChg>
        <pc:spChg chg="del">
          <ac:chgData name="Beckerle, Mike" userId="41155a9a-513c-4288-9ceb-5c90f574ab21" providerId="ADAL" clId="{93EA92E5-423E-4026-A29C-DC3240D7B59D}" dt="2025-11-11T21:29:09.167" v="569" actId="478"/>
          <ac:spMkLst>
            <pc:docMk/>
            <pc:sldMk cId="2372662343" sldId="688"/>
            <ac:spMk id="110" creationId="{844AC410-B1D4-9D34-8DC2-C170C5EC6DFB}"/>
          </ac:spMkLst>
        </pc:spChg>
        <pc:spChg chg="del">
          <ac:chgData name="Beckerle, Mike" userId="41155a9a-513c-4288-9ceb-5c90f574ab21" providerId="ADAL" clId="{93EA92E5-423E-4026-A29C-DC3240D7B59D}" dt="2025-11-11T21:29:13.207" v="571" actId="478"/>
          <ac:spMkLst>
            <pc:docMk/>
            <pc:sldMk cId="2372662343" sldId="688"/>
            <ac:spMk id="114" creationId="{09DDE1A5-FEF3-149D-68E3-394F6F2BD458}"/>
          </ac:spMkLst>
        </pc:spChg>
        <pc:spChg chg="mod">
          <ac:chgData name="Beckerle, Mike" userId="41155a9a-513c-4288-9ceb-5c90f574ab21" providerId="ADAL" clId="{93EA92E5-423E-4026-A29C-DC3240D7B59D}" dt="2025-11-11T21:30:04.815" v="575" actId="404"/>
          <ac:spMkLst>
            <pc:docMk/>
            <pc:sldMk cId="2372662343" sldId="688"/>
            <ac:spMk id="130" creationId="{DE8FFE25-0AD5-2D08-839D-8E23963DD91A}"/>
          </ac:spMkLst>
        </pc:spChg>
        <pc:spChg chg="mod">
          <ac:chgData name="Beckerle, Mike" userId="41155a9a-513c-4288-9ceb-5c90f574ab21" providerId="ADAL" clId="{93EA92E5-423E-4026-A29C-DC3240D7B59D}" dt="2025-11-11T21:30:14.144" v="576" actId="404"/>
          <ac:spMkLst>
            <pc:docMk/>
            <pc:sldMk cId="2372662343" sldId="688"/>
            <ac:spMk id="134" creationId="{D851F407-A931-B68D-3D7F-DB8BE74D53BC}"/>
          </ac:spMkLst>
        </pc:spChg>
        <pc:spChg chg="mod">
          <ac:chgData name="Beckerle, Mike" userId="41155a9a-513c-4288-9ceb-5c90f574ab21" providerId="ADAL" clId="{93EA92E5-423E-4026-A29C-DC3240D7B59D}" dt="2025-11-11T21:35:44.106" v="586" actId="14100"/>
          <ac:spMkLst>
            <pc:docMk/>
            <pc:sldMk cId="2372662343" sldId="688"/>
            <ac:spMk id="152" creationId="{8CAAFC51-2B77-E5B2-5DA5-DD0055D81B88}"/>
          </ac:spMkLst>
        </pc:spChg>
        <pc:grpChg chg="mod">
          <ac:chgData name="Beckerle, Mike" userId="41155a9a-513c-4288-9ceb-5c90f574ab21" providerId="ADAL" clId="{93EA92E5-423E-4026-A29C-DC3240D7B59D}" dt="2025-11-11T21:29:52.965" v="573" actId="14100"/>
          <ac:grpSpMkLst>
            <pc:docMk/>
            <pc:sldMk cId="2372662343" sldId="688"/>
            <ac:grpSpMk id="129" creationId="{0B696828-0D99-9273-0914-4E12E4D6B827}"/>
          </ac:grpSpMkLst>
        </pc:grpChg>
        <pc:cxnChg chg="mod">
          <ac:chgData name="Beckerle, Mike" userId="41155a9a-513c-4288-9ceb-5c90f574ab21" providerId="ADAL" clId="{93EA92E5-423E-4026-A29C-DC3240D7B59D}" dt="2025-11-11T21:30:25.456" v="577" actId="14100"/>
          <ac:cxnSpMkLst>
            <pc:docMk/>
            <pc:sldMk cId="2372662343" sldId="688"/>
            <ac:cxnSpMk id="50" creationId="{1B7968B1-0CCA-0C2C-374B-496CCF6968A6}"/>
          </ac:cxnSpMkLst>
        </pc:cxnChg>
        <pc:cxnChg chg="mod">
          <ac:chgData name="Beckerle, Mike" userId="41155a9a-513c-4288-9ceb-5c90f574ab21" providerId="ADAL" clId="{93EA92E5-423E-4026-A29C-DC3240D7B59D}" dt="2025-11-11T21:35:21.439" v="585" actId="14100"/>
          <ac:cxnSpMkLst>
            <pc:docMk/>
            <pc:sldMk cId="2372662343" sldId="688"/>
            <ac:cxnSpMk id="85" creationId="{21DC13F7-80D7-83F5-9F3D-53F953DB3823}"/>
          </ac:cxnSpMkLst>
        </pc:cxnChg>
        <pc:cxnChg chg="mod">
          <ac:chgData name="Beckerle, Mike" userId="41155a9a-513c-4288-9ceb-5c90f574ab21" providerId="ADAL" clId="{93EA92E5-423E-4026-A29C-DC3240D7B59D}" dt="2025-11-11T21:30:41.305" v="579" actId="14100"/>
          <ac:cxnSpMkLst>
            <pc:docMk/>
            <pc:sldMk cId="2372662343" sldId="688"/>
            <ac:cxnSpMk id="98" creationId="{DAFC2E95-324C-6074-A6CD-D88D193FCC67}"/>
          </ac:cxnSpMkLst>
        </pc:cxnChg>
        <pc:cxnChg chg="mod">
          <ac:chgData name="Beckerle, Mike" userId="41155a9a-513c-4288-9ceb-5c90f574ab21" providerId="ADAL" clId="{93EA92E5-423E-4026-A29C-DC3240D7B59D}" dt="2025-11-11T21:35:44.106" v="586" actId="14100"/>
          <ac:cxnSpMkLst>
            <pc:docMk/>
            <pc:sldMk cId="2372662343" sldId="688"/>
            <ac:cxnSpMk id="153" creationId="{B6A5D8D1-2588-BB85-178B-8B03178683AC}"/>
          </ac:cxnSpMkLst>
        </pc:cxnChg>
      </pc:sldChg>
      <pc:sldChg chg="modSp add mod ord">
        <pc:chgData name="Beckerle, Mike" userId="41155a9a-513c-4288-9ceb-5c90f574ab21" providerId="ADAL" clId="{93EA92E5-423E-4026-A29C-DC3240D7B59D}" dt="2025-11-12T14:35:24.010" v="2119"/>
        <pc:sldMkLst>
          <pc:docMk/>
          <pc:sldMk cId="4262771937" sldId="689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262771937" sldId="689"/>
            <ac:spMk id="4" creationId="{4A255E33-F4B5-6344-91D2-C4E3F071704D}"/>
          </ac:spMkLst>
        </pc:spChg>
        <pc:spChg chg="mod">
          <ac:chgData name="Beckerle, Mike" userId="41155a9a-513c-4288-9ceb-5c90f574ab21" providerId="ADAL" clId="{93EA92E5-423E-4026-A29C-DC3240D7B59D}" dt="2025-11-12T13:24:25.462" v="1384" actId="20577"/>
          <ac:spMkLst>
            <pc:docMk/>
            <pc:sldMk cId="4262771937" sldId="689"/>
            <ac:spMk id="5" creationId="{F64F0DC6-0CDE-1F1A-4B3B-6A02961CACD4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4262771937" sldId="689"/>
            <ac:spMk id="6" creationId="{6EED0CAC-15BB-5B4F-A65E-C4587A0B332C}"/>
          </ac:spMkLst>
        </pc:spChg>
      </pc:sldChg>
      <pc:sldChg chg="addSp delSp modSp add mod chgLayout">
        <pc:chgData name="Beckerle, Mike" userId="41155a9a-513c-4288-9ceb-5c90f574ab21" providerId="ADAL" clId="{93EA92E5-423E-4026-A29C-DC3240D7B59D}" dt="2025-11-12T13:18:43.144" v="1297"/>
        <pc:sldMkLst>
          <pc:docMk/>
          <pc:sldMk cId="393025175" sldId="711"/>
        </pc:sldMkLst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393025175" sldId="711"/>
            <ac:spMk id="2" creationId="{D2CF1C2E-9C42-278C-EEE8-99C0B0AA9F91}"/>
          </ac:spMkLst>
        </pc:spChg>
        <pc:spChg chg="add del mod">
          <ac:chgData name="Beckerle, Mike" userId="41155a9a-513c-4288-9ceb-5c90f574ab21" providerId="ADAL" clId="{93EA92E5-423E-4026-A29C-DC3240D7B59D}" dt="2025-11-12T12:59:57.041" v="910" actId="6264"/>
          <ac:spMkLst>
            <pc:docMk/>
            <pc:sldMk cId="393025175" sldId="711"/>
            <ac:spMk id="3" creationId="{146B4522-017A-03AA-B0D3-B9A68D2D5175}"/>
          </ac:spMkLst>
        </pc:spChg>
        <pc:spChg chg="add del mod">
          <ac:chgData name="Beckerle, Mike" userId="41155a9a-513c-4288-9ceb-5c90f574ab21" providerId="ADAL" clId="{93EA92E5-423E-4026-A29C-DC3240D7B59D}" dt="2025-11-12T12:59:57.041" v="910" actId="6264"/>
          <ac:spMkLst>
            <pc:docMk/>
            <pc:sldMk cId="393025175" sldId="711"/>
            <ac:spMk id="4" creationId="{9F02145E-14F4-984A-6F96-DE96154E0842}"/>
          </ac:spMkLst>
        </pc:spChg>
        <pc:spChg chg="mod ord">
          <ac:chgData name="Beckerle, Mike" userId="41155a9a-513c-4288-9ceb-5c90f574ab21" providerId="ADAL" clId="{93EA92E5-423E-4026-A29C-DC3240D7B59D}" dt="2025-11-12T13:18:43.144" v="1297"/>
          <ac:spMkLst>
            <pc:docMk/>
            <pc:sldMk cId="393025175" sldId="711"/>
            <ac:spMk id="5" creationId="{DB05CC97-CC31-FDF9-6C21-ABAB890D71A2}"/>
          </ac:spMkLst>
        </pc:spChg>
        <pc:spChg chg="add mod ord">
          <ac:chgData name="Beckerle, Mike" userId="41155a9a-513c-4288-9ceb-5c90f574ab21" providerId="ADAL" clId="{93EA92E5-423E-4026-A29C-DC3240D7B59D}" dt="2025-11-12T13:18:43.144" v="1297"/>
          <ac:spMkLst>
            <pc:docMk/>
            <pc:sldMk cId="393025175" sldId="711"/>
            <ac:spMk id="6" creationId="{CC0BD09C-321F-4CBA-8E72-CCCE1182E68B}"/>
          </ac:spMkLst>
        </pc:spChg>
        <pc:spChg chg="del">
          <ac:chgData name="Beckerle, Mike" userId="41155a9a-513c-4288-9ceb-5c90f574ab21" providerId="ADAL" clId="{93EA92E5-423E-4026-A29C-DC3240D7B59D}" dt="2025-11-12T12:59:57.041" v="910" actId="6264"/>
          <ac:spMkLst>
            <pc:docMk/>
            <pc:sldMk cId="393025175" sldId="711"/>
            <ac:spMk id="14" creationId="{3E384733-CE4B-67B2-11C0-5ACEB94D24A8}"/>
          </ac:spMkLst>
        </pc:spChg>
      </pc:sldChg>
      <pc:sldChg chg="modSp add mod">
        <pc:chgData name="Beckerle, Mike" userId="41155a9a-513c-4288-9ceb-5c90f574ab21" providerId="ADAL" clId="{93EA92E5-423E-4026-A29C-DC3240D7B59D}" dt="2025-11-12T13:54:17.459" v="1530" actId="16037"/>
        <pc:sldMkLst>
          <pc:docMk/>
          <pc:sldMk cId="2571084022" sldId="783"/>
        </pc:sldMkLst>
        <pc:spChg chg="mod">
          <ac:chgData name="Beckerle, Mike" userId="41155a9a-513c-4288-9ceb-5c90f574ab21" providerId="ADAL" clId="{93EA92E5-423E-4026-A29C-DC3240D7B59D}" dt="2025-11-12T13:54:17.459" v="1530" actId="16037"/>
          <ac:spMkLst>
            <pc:docMk/>
            <pc:sldMk cId="2571084022" sldId="783"/>
            <ac:spMk id="5" creationId="{85A793FE-43BE-BA3C-EDBF-B677CC6DB912}"/>
          </ac:spMkLst>
        </pc:spChg>
        <pc:spChg chg="mod">
          <ac:chgData name="Beckerle, Mike" userId="41155a9a-513c-4288-9ceb-5c90f574ab21" providerId="ADAL" clId="{93EA92E5-423E-4026-A29C-DC3240D7B59D}" dt="2025-11-12T13:49:16.809" v="1526" actId="20577"/>
          <ac:spMkLst>
            <pc:docMk/>
            <pc:sldMk cId="2571084022" sldId="783"/>
            <ac:spMk id="6" creationId="{00DC5116-481E-2765-6143-6583E6EB10B8}"/>
          </ac:spMkLst>
        </pc:spChg>
        <pc:spChg chg="mod">
          <ac:chgData name="Beckerle, Mike" userId="41155a9a-513c-4288-9ceb-5c90f574ab21" providerId="ADAL" clId="{93EA92E5-423E-4026-A29C-DC3240D7B59D}" dt="2025-11-12T13:49:30.921" v="1529" actId="20577"/>
          <ac:spMkLst>
            <pc:docMk/>
            <pc:sldMk cId="2571084022" sldId="783"/>
            <ac:spMk id="7" creationId="{66AE65D0-253B-1E4C-9FDA-06C6C874325F}"/>
          </ac:spMkLst>
        </pc:spChg>
      </pc:sldChg>
      <pc:sldChg chg="modSp add del mod">
        <pc:chgData name="Beckerle, Mike" userId="41155a9a-513c-4288-9ceb-5c90f574ab21" providerId="ADAL" clId="{93EA92E5-423E-4026-A29C-DC3240D7B59D}" dt="2025-11-12T13:55:48.785" v="1531" actId="2696"/>
        <pc:sldMkLst>
          <pc:docMk/>
          <pc:sldMk cId="1156785702" sldId="784"/>
        </pc:sldMkLst>
        <pc:spChg chg="mod">
          <ac:chgData name="Beckerle, Mike" userId="41155a9a-513c-4288-9ceb-5c90f574ab21" providerId="ADAL" clId="{93EA92E5-423E-4026-A29C-DC3240D7B59D}" dt="2025-11-12T13:48:09.622" v="1512" actId="27636"/>
          <ac:spMkLst>
            <pc:docMk/>
            <pc:sldMk cId="1156785702" sldId="784"/>
            <ac:spMk id="6" creationId="{00DC5116-481E-2765-6143-6583E6EB10B8}"/>
          </ac:spMkLst>
        </pc:spChg>
        <pc:spChg chg="mod">
          <ac:chgData name="Beckerle, Mike" userId="41155a9a-513c-4288-9ceb-5c90f574ab21" providerId="ADAL" clId="{93EA92E5-423E-4026-A29C-DC3240D7B59D}" dt="2025-11-12T13:48:09.622" v="1513" actId="27636"/>
          <ac:spMkLst>
            <pc:docMk/>
            <pc:sldMk cId="1156785702" sldId="784"/>
            <ac:spMk id="7" creationId="{66AE65D0-253B-1E4C-9FDA-06C6C874325F}"/>
          </ac:spMkLst>
        </pc:spChg>
      </pc:sldChg>
      <pc:sldChg chg="modSp add mod">
        <pc:chgData name="Beckerle, Mike" userId="41155a9a-513c-4288-9ceb-5c90f574ab21" providerId="ADAL" clId="{93EA92E5-423E-4026-A29C-DC3240D7B59D}" dt="2025-11-12T13:56:39.897" v="1536" actId="14"/>
        <pc:sldMkLst>
          <pc:docMk/>
          <pc:sldMk cId="3053925350" sldId="785"/>
        </pc:sldMkLst>
        <pc:spChg chg="mod">
          <ac:chgData name="Beckerle, Mike" userId="41155a9a-513c-4288-9ceb-5c90f574ab21" providerId="ADAL" clId="{93EA92E5-423E-4026-A29C-DC3240D7B59D}" dt="2025-11-12T13:56:39.897" v="1536" actId="14"/>
          <ac:spMkLst>
            <pc:docMk/>
            <pc:sldMk cId="3053925350" sldId="785"/>
            <ac:spMk id="3" creationId="{1CCBC89B-3716-0AF2-0BD1-FE15D0EF706C}"/>
          </ac:spMkLst>
        </pc:spChg>
      </pc:sldChg>
      <pc:sldChg chg="modSp add mod">
        <pc:chgData name="Beckerle, Mike" userId="41155a9a-513c-4288-9ceb-5c90f574ab21" providerId="ADAL" clId="{93EA92E5-423E-4026-A29C-DC3240D7B59D}" dt="2025-11-12T13:57:44.455" v="1537" actId="20577"/>
        <pc:sldMkLst>
          <pc:docMk/>
          <pc:sldMk cId="3597642307" sldId="786"/>
        </pc:sldMkLst>
        <pc:spChg chg="mod">
          <ac:chgData name="Beckerle, Mike" userId="41155a9a-513c-4288-9ceb-5c90f574ab21" providerId="ADAL" clId="{93EA92E5-423E-4026-A29C-DC3240D7B59D}" dt="2025-11-12T13:57:44.455" v="1537" actId="20577"/>
          <ac:spMkLst>
            <pc:docMk/>
            <pc:sldMk cId="3597642307" sldId="786"/>
            <ac:spMk id="6" creationId="{943CBDEE-93ED-D20C-BF7A-02CDA508CD83}"/>
          </ac:spMkLst>
        </pc:spChg>
      </pc:sldChg>
      <pc:sldChg chg="modSp add mod">
        <pc:chgData name="Beckerle, Mike" userId="41155a9a-513c-4288-9ceb-5c90f574ab21" providerId="ADAL" clId="{93EA92E5-423E-4026-A29C-DC3240D7B59D}" dt="2025-11-12T13:18:43.144" v="1297"/>
        <pc:sldMkLst>
          <pc:docMk/>
          <pc:sldMk cId="2032767446" sldId="787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032767446" sldId="787"/>
            <ac:spMk id="5" creationId="{45CE7C07-7DC0-3843-6CB0-81EDA91D9DEC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032767446" sldId="787"/>
            <ac:spMk id="6" creationId="{B79D4967-57CB-57B8-63D1-B026CB274BEC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2032767446" sldId="787"/>
            <ac:spMk id="7" creationId="{409E20DD-6E2F-2D2C-0318-B194B2BFC4B4}"/>
          </ac:spMkLst>
        </pc:spChg>
      </pc:sldChg>
      <pc:sldChg chg="modSp add mod">
        <pc:chgData name="Beckerle, Mike" userId="41155a9a-513c-4288-9ceb-5c90f574ab21" providerId="ADAL" clId="{93EA92E5-423E-4026-A29C-DC3240D7B59D}" dt="2025-11-12T13:18:43.144" v="1297"/>
        <pc:sldMkLst>
          <pc:docMk/>
          <pc:sldMk cId="0" sldId="788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788"/>
            <ac:spMk id="4" creationId="{2C3F3D5C-C682-130C-183D-8F79351BD8FD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788"/>
            <ac:spMk id="15361" creationId="{B14751F1-49A4-4903-B452-818CEA472076}"/>
          </ac:spMkLst>
        </pc:spChg>
      </pc:sldChg>
      <pc:sldChg chg="modSp add mod">
        <pc:chgData name="Beckerle, Mike" userId="41155a9a-513c-4288-9ceb-5c90f574ab21" providerId="ADAL" clId="{93EA92E5-423E-4026-A29C-DC3240D7B59D}" dt="2025-11-12T13:18:43.144" v="1297"/>
        <pc:sldMkLst>
          <pc:docMk/>
          <pc:sldMk cId="0" sldId="789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789"/>
            <ac:spMk id="3" creationId="{6AC9ECC1-9ABF-4FD8-A10E-4ADF3A145321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789"/>
            <ac:spMk id="14" creationId="{2229232F-171D-4E2D-862A-4EAAFC77BD4C}"/>
          </ac:spMkLst>
        </pc:spChg>
        <pc:spChg chg="mod">
          <ac:chgData name="Beckerle, Mike" userId="41155a9a-513c-4288-9ceb-5c90f574ab21" providerId="ADAL" clId="{93EA92E5-423E-4026-A29C-DC3240D7B59D}" dt="2025-11-12T13:14:45.967" v="1283"/>
          <ac:spMkLst>
            <pc:docMk/>
            <pc:sldMk cId="0" sldId="789"/>
            <ac:spMk id="15" creationId="{B8D8EF65-3246-41D8-8AD6-915A174B04F9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789"/>
            <ac:spMk id="16" creationId="{93493C60-F01C-423D-B02E-BC262AE4AF0D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789"/>
            <ac:spMk id="14337" creationId="{B9721473-222D-4CBD-9AAB-B666284EF39D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0" sldId="789"/>
            <ac:spMk id="14338" creationId="{8692B80E-58EE-4F8F-9C9C-0069006C6F3D}"/>
          </ac:spMkLst>
        </pc:spChg>
        <pc:spChg chg="mod">
          <ac:chgData name="Beckerle, Mike" userId="41155a9a-513c-4288-9ceb-5c90f574ab21" providerId="ADAL" clId="{93EA92E5-423E-4026-A29C-DC3240D7B59D}" dt="2025-11-12T12:26:28.943" v="599" actId="14100"/>
          <ac:spMkLst>
            <pc:docMk/>
            <pc:sldMk cId="0" sldId="789"/>
            <ac:spMk id="14341" creationId="{8CEA2B9F-B43F-4791-A989-07A8AA164E1A}"/>
          </ac:spMkLst>
        </pc:spChg>
      </pc:sldChg>
      <pc:sldChg chg="modSp add mod">
        <pc:chgData name="Beckerle, Mike" userId="41155a9a-513c-4288-9ceb-5c90f574ab21" providerId="ADAL" clId="{93EA92E5-423E-4026-A29C-DC3240D7B59D}" dt="2025-11-12T13:18:43.144" v="1297"/>
        <pc:sldMkLst>
          <pc:docMk/>
          <pc:sldMk cId="3497120881" sldId="790"/>
        </pc:sldMkLst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497120881" sldId="790"/>
            <ac:spMk id="3" creationId="{8A0C87D0-E35A-61B2-B37F-575954865E0B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497120881" sldId="790"/>
            <ac:spMk id="8" creationId="{13B0069B-2F60-4F8B-AF8F-B8E5FE77198E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3497120881" sldId="790"/>
            <ac:spMk id="9" creationId="{BC43AEC3-E848-4FEB-B750-13C386D30E4B}"/>
          </ac:spMkLst>
        </pc:spChg>
      </pc:sldChg>
      <pc:sldChg chg="delSp modSp add mod">
        <pc:chgData name="Beckerle, Mike" userId="41155a9a-513c-4288-9ceb-5c90f574ab21" providerId="ADAL" clId="{93EA92E5-423E-4026-A29C-DC3240D7B59D}" dt="2025-11-12T13:29:03.510" v="1418" actId="478"/>
        <pc:sldMkLst>
          <pc:docMk/>
          <pc:sldMk cId="1067871209" sldId="791"/>
        </pc:sldMkLst>
        <pc:spChg chg="mod">
          <ac:chgData name="Beckerle, Mike" userId="41155a9a-513c-4288-9ceb-5c90f574ab21" providerId="ADAL" clId="{93EA92E5-423E-4026-A29C-DC3240D7B59D}" dt="2025-11-12T12:48:11.773" v="761" actId="27636"/>
          <ac:spMkLst>
            <pc:docMk/>
            <pc:sldMk cId="1067871209" sldId="791"/>
            <ac:spMk id="2" creationId="{939244DB-A02E-46AB-B4C0-F727E995B0E5}"/>
          </ac:spMkLst>
        </pc:spChg>
        <pc:spChg chg="mod">
          <ac:chgData name="Beckerle, Mike" userId="41155a9a-513c-4288-9ceb-5c90f574ab21" providerId="ADAL" clId="{93EA92E5-423E-4026-A29C-DC3240D7B59D}" dt="2025-11-12T13:18:43.144" v="1297"/>
          <ac:spMkLst>
            <pc:docMk/>
            <pc:sldMk cId="1067871209" sldId="791"/>
            <ac:spMk id="3" creationId="{117F6BD5-F61B-4865-8723-596AE45496D6}"/>
          </ac:spMkLst>
        </pc:spChg>
        <pc:spChg chg="mod">
          <ac:chgData name="Beckerle, Mike" userId="41155a9a-513c-4288-9ceb-5c90f574ab21" providerId="ADAL" clId="{93EA92E5-423E-4026-A29C-DC3240D7B59D}" dt="2025-11-12T13:26:02.786" v="1388" actId="403"/>
          <ac:spMkLst>
            <pc:docMk/>
            <pc:sldMk cId="1067871209" sldId="791"/>
            <ac:spMk id="8" creationId="{67CEAB4D-C039-461C-8228-C2549E6E0B4D}"/>
          </ac:spMkLst>
        </pc:spChg>
        <pc:spChg chg="mod">
          <ac:chgData name="Beckerle, Mike" userId="41155a9a-513c-4288-9ceb-5c90f574ab21" providerId="ADAL" clId="{93EA92E5-423E-4026-A29C-DC3240D7B59D}" dt="2025-11-12T12:50:04.816" v="793" actId="1076"/>
          <ac:spMkLst>
            <pc:docMk/>
            <pc:sldMk cId="1067871209" sldId="791"/>
            <ac:spMk id="15" creationId="{AA12F258-91F1-48B2-89C4-13546F40EE92}"/>
          </ac:spMkLst>
        </pc:spChg>
        <pc:spChg chg="del">
          <ac:chgData name="Beckerle, Mike" userId="41155a9a-513c-4288-9ceb-5c90f574ab21" providerId="ADAL" clId="{93EA92E5-423E-4026-A29C-DC3240D7B59D}" dt="2025-11-12T13:29:03.510" v="1418" actId="478"/>
          <ac:spMkLst>
            <pc:docMk/>
            <pc:sldMk cId="1067871209" sldId="791"/>
            <ac:spMk id="27" creationId="{22F940E9-D649-40CE-B110-9CB3F509B9B1}"/>
          </ac:spMkLst>
        </pc:spChg>
      </pc:sldChg>
      <pc:sldChg chg="new del">
        <pc:chgData name="Beckerle, Mike" userId="41155a9a-513c-4288-9ceb-5c90f574ab21" providerId="ADAL" clId="{93EA92E5-423E-4026-A29C-DC3240D7B59D}" dt="2025-11-12T12:59:38.712" v="908" actId="680"/>
        <pc:sldMkLst>
          <pc:docMk/>
          <pc:sldMk cId="2629560161" sldId="792"/>
        </pc:sldMkLst>
      </pc:sldChg>
      <pc:sldChg chg="modSp add del mod">
        <pc:chgData name="Beckerle, Mike" userId="41155a9a-513c-4288-9ceb-5c90f574ab21" providerId="ADAL" clId="{93EA92E5-423E-4026-A29C-DC3240D7B59D}" dt="2025-11-12T13:35:52.862" v="1443" actId="14100"/>
        <pc:sldMkLst>
          <pc:docMk/>
          <pc:sldMk cId="3573492169" sldId="827"/>
        </pc:sldMkLst>
        <pc:spChg chg="mod">
          <ac:chgData name="Beckerle, Mike" userId="41155a9a-513c-4288-9ceb-5c90f574ab21" providerId="ADAL" clId="{93EA92E5-423E-4026-A29C-DC3240D7B59D}" dt="2025-11-12T13:35:52.862" v="1443" actId="14100"/>
          <ac:spMkLst>
            <pc:docMk/>
            <pc:sldMk cId="3573492169" sldId="827"/>
            <ac:spMk id="2" creationId="{25FFBC44-CC8C-6A49-8E14-9B6985DF730D}"/>
          </ac:spMkLst>
        </pc:spChg>
        <pc:spChg chg="mod">
          <ac:chgData name="Beckerle, Mike" userId="41155a9a-513c-4288-9ceb-5c90f574ab21" providerId="ADAL" clId="{93EA92E5-423E-4026-A29C-DC3240D7B59D}" dt="2025-11-12T13:14:58.276" v="1288"/>
          <ac:spMkLst>
            <pc:docMk/>
            <pc:sldMk cId="3573492169" sldId="827"/>
            <ac:spMk id="4" creationId="{52095529-628A-EBE1-F88C-474B21744DBC}"/>
          </ac:spMkLst>
        </pc:spChg>
        <pc:spChg chg="mod">
          <ac:chgData name="Beckerle, Mike" userId="41155a9a-513c-4288-9ceb-5c90f574ab21" providerId="ADAL" clId="{93EA92E5-423E-4026-A29C-DC3240D7B59D}" dt="2025-11-12T13:14:58.276" v="1288"/>
          <ac:spMkLst>
            <pc:docMk/>
            <pc:sldMk cId="3573492169" sldId="827"/>
            <ac:spMk id="100354" creationId="{52FC99F6-225B-C13C-B44E-FA1DAD1EF02A}"/>
          </ac:spMkLst>
        </pc:spChg>
        <pc:spChg chg="mod">
          <ac:chgData name="Beckerle, Mike" userId="41155a9a-513c-4288-9ceb-5c90f574ab21" providerId="ADAL" clId="{93EA92E5-423E-4026-A29C-DC3240D7B59D}" dt="2025-11-12T13:35:11.032" v="1437" actId="2711"/>
          <ac:spMkLst>
            <pc:docMk/>
            <pc:sldMk cId="3573492169" sldId="827"/>
            <ac:spMk id="100356" creationId="{168B93AF-7F92-D889-5E35-66CBD239E2E2}"/>
          </ac:spMkLst>
        </pc:spChg>
      </pc:sldChg>
      <pc:sldMasterChg chg="addSp delSp modSp mod modSldLayout">
        <pc:chgData name="Beckerle, Mike" userId="41155a9a-513c-4288-9ceb-5c90f574ab21" providerId="ADAL" clId="{93EA92E5-423E-4026-A29C-DC3240D7B59D}" dt="2025-11-11T21:00:48.849" v="403" actId="14100"/>
        <pc:sldMasterMkLst>
          <pc:docMk/>
          <pc:sldMasterMk cId="1196855914" sldId="2147483660"/>
        </pc:sldMasterMkLst>
        <pc:spChg chg="add del mod">
          <ac:chgData name="Beckerle, Mike" userId="41155a9a-513c-4288-9ceb-5c90f574ab21" providerId="ADAL" clId="{93EA92E5-423E-4026-A29C-DC3240D7B59D}" dt="2025-11-11T20:52:23.144" v="225" actId="1076"/>
          <ac:spMkLst>
            <pc:docMk/>
            <pc:sldMasterMk cId="1196855914" sldId="2147483660"/>
            <ac:spMk id="2" creationId="{F0209BB2-F79A-234D-8E9E-E1D204967803}"/>
          </ac:spMkLst>
        </pc:spChg>
        <pc:spChg chg="mod">
          <ac:chgData name="Beckerle, Mike" userId="41155a9a-513c-4288-9ceb-5c90f574ab21" providerId="ADAL" clId="{93EA92E5-423E-4026-A29C-DC3240D7B59D}" dt="2025-11-11T20:55:49.978" v="334" actId="404"/>
          <ac:spMkLst>
            <pc:docMk/>
            <pc:sldMasterMk cId="1196855914" sldId="2147483660"/>
            <ac:spMk id="3" creationId="{41AD83F1-A007-0E40-9860-7C73664E5319}"/>
          </ac:spMkLst>
        </pc:spChg>
        <pc:spChg chg="del">
          <ac:chgData name="Beckerle, Mike" userId="41155a9a-513c-4288-9ceb-5c90f574ab21" providerId="ADAL" clId="{93EA92E5-423E-4026-A29C-DC3240D7B59D}" dt="2025-11-11T20:18:34.173" v="15" actId="478"/>
          <ac:spMkLst>
            <pc:docMk/>
            <pc:sldMasterMk cId="1196855914" sldId="2147483660"/>
            <ac:spMk id="4" creationId="{520158E4-C54E-5444-A98C-A8D9DB992E6C}"/>
          </ac:spMkLst>
        </pc:spChg>
        <pc:spChg chg="del mod">
          <ac:chgData name="Beckerle, Mike" userId="41155a9a-513c-4288-9ceb-5c90f574ab21" providerId="ADAL" clId="{93EA92E5-423E-4026-A29C-DC3240D7B59D}" dt="2025-11-11T20:29:12.394" v="140" actId="478"/>
          <ac:spMkLst>
            <pc:docMk/>
            <pc:sldMasterMk cId="1196855914" sldId="2147483660"/>
            <ac:spMk id="5" creationId="{1C070EF1-B444-E444-88C5-6209B1B81FF6}"/>
          </ac:spMkLst>
        </pc:spChg>
        <pc:spChg chg="mod">
          <ac:chgData name="Beckerle, Mike" userId="41155a9a-513c-4288-9ceb-5c90f574ab21" providerId="ADAL" clId="{93EA92E5-423E-4026-A29C-DC3240D7B59D}" dt="2025-11-11T20:33:44.140" v="168" actId="16037"/>
          <ac:spMkLst>
            <pc:docMk/>
            <pc:sldMasterMk cId="1196855914" sldId="2147483660"/>
            <ac:spMk id="6" creationId="{F65A2C13-ADE4-454D-A0F2-F3883FD2D734}"/>
          </ac:spMkLst>
        </pc:spChg>
        <pc:spChg chg="add del mod">
          <ac:chgData name="Beckerle, Mike" userId="41155a9a-513c-4288-9ceb-5c90f574ab21" providerId="ADAL" clId="{93EA92E5-423E-4026-A29C-DC3240D7B59D}" dt="2025-11-11T20:27:43.216" v="132"/>
          <ac:spMkLst>
            <pc:docMk/>
            <pc:sldMasterMk cId="1196855914" sldId="2147483660"/>
            <ac:spMk id="13" creationId="{6AD19684-8766-6042-C8AF-2D4A14B4268A}"/>
          </ac:spMkLst>
        </pc:spChg>
        <pc:spChg chg="add mod">
          <ac:chgData name="Beckerle, Mike" userId="41155a9a-513c-4288-9ceb-5c90f574ab21" providerId="ADAL" clId="{93EA92E5-423E-4026-A29C-DC3240D7B59D}" dt="2025-11-11T20:33:44.140" v="168" actId="16037"/>
          <ac:spMkLst>
            <pc:docMk/>
            <pc:sldMasterMk cId="1196855914" sldId="2147483660"/>
            <ac:spMk id="14" creationId="{E225BEF2-EF2E-E5C3-C2A5-00069AB7BBB3}"/>
          </ac:spMkLst>
        </pc:spChg>
        <pc:spChg chg="add del mod">
          <ac:chgData name="Beckerle, Mike" userId="41155a9a-513c-4288-9ceb-5c90f574ab21" providerId="ADAL" clId="{93EA92E5-423E-4026-A29C-DC3240D7B59D}" dt="2025-11-11T20:51:59.190" v="213" actId="478"/>
          <ac:spMkLst>
            <pc:docMk/>
            <pc:sldMasterMk cId="1196855914" sldId="2147483660"/>
            <ac:spMk id="15" creationId="{8293686F-D347-A803-9E09-446DA75E4AF7}"/>
          </ac:spMkLst>
        </pc:spChg>
        <pc:picChg chg="add del mod">
          <ac:chgData name="Beckerle, Mike" userId="41155a9a-513c-4288-9ceb-5c90f574ab21" providerId="ADAL" clId="{93EA92E5-423E-4026-A29C-DC3240D7B59D}" dt="2025-11-11T20:22:04.315" v="93" actId="478"/>
          <ac:picMkLst>
            <pc:docMk/>
            <pc:sldMasterMk cId="1196855914" sldId="2147483660"/>
            <ac:picMk id="8" creationId="{EAE5BA05-DF36-3EC7-E0FD-85F4BE32C6C9}"/>
          </ac:picMkLst>
        </pc:picChg>
        <pc:picChg chg="add mod">
          <ac:chgData name="Beckerle, Mike" userId="41155a9a-513c-4288-9ceb-5c90f574ab21" providerId="ADAL" clId="{93EA92E5-423E-4026-A29C-DC3240D7B59D}" dt="2025-11-11T20:33:44.140" v="168" actId="16037"/>
          <ac:picMkLst>
            <pc:docMk/>
            <pc:sldMasterMk cId="1196855914" sldId="2147483660"/>
            <ac:picMk id="10" creationId="{D476FC69-7F9A-14CE-4937-48E3A8F81D3F}"/>
          </ac:picMkLst>
        </pc:picChg>
        <pc:picChg chg="add mod">
          <ac:chgData name="Beckerle, Mike" userId="41155a9a-513c-4288-9ceb-5c90f574ab21" providerId="ADAL" clId="{93EA92E5-423E-4026-A29C-DC3240D7B59D}" dt="2025-11-11T20:48:18.774" v="194" actId="14100"/>
          <ac:picMkLst>
            <pc:docMk/>
            <pc:sldMasterMk cId="1196855914" sldId="2147483660"/>
            <ac:picMk id="12" creationId="{A4002571-4629-40DC-3401-F80007F4B325}"/>
          </ac:picMkLst>
        </pc:picChg>
        <pc:sldLayoutChg chg="addSp delSp modSp mod">
          <pc:chgData name="Beckerle, Mike" userId="41155a9a-513c-4288-9ceb-5c90f574ab21" providerId="ADAL" clId="{93EA92E5-423E-4026-A29C-DC3240D7B59D}" dt="2025-11-11T20:35:09.405" v="178" actId="2711"/>
          <pc:sldLayoutMkLst>
            <pc:docMk/>
            <pc:sldMasterMk cId="1196855914" sldId="2147483660"/>
            <pc:sldLayoutMk cId="2499323582" sldId="2147483661"/>
          </pc:sldLayoutMkLst>
          <pc:spChg chg="add del mod">
            <ac:chgData name="Beckerle, Mike" userId="41155a9a-513c-4288-9ceb-5c90f574ab21" providerId="ADAL" clId="{93EA92E5-423E-4026-A29C-DC3240D7B59D}" dt="2025-11-11T20:35:09.405" v="178" actId="2711"/>
            <ac:spMkLst>
              <pc:docMk/>
              <pc:sldMasterMk cId="1196855914" sldId="2147483660"/>
              <pc:sldLayoutMk cId="2499323582" sldId="2147483661"/>
              <ac:spMk id="2" creationId="{12C44ECC-DC76-7F4C-8D08-DE03214A2829}"/>
            </ac:spMkLst>
          </pc:spChg>
          <pc:spChg chg="add del mod">
            <ac:chgData name="Beckerle, Mike" userId="41155a9a-513c-4288-9ceb-5c90f574ab21" providerId="ADAL" clId="{93EA92E5-423E-4026-A29C-DC3240D7B59D}" dt="2025-11-11T20:34:03.139" v="170" actId="478"/>
            <ac:spMkLst>
              <pc:docMk/>
              <pc:sldMasterMk cId="1196855914" sldId="2147483660"/>
              <pc:sldLayoutMk cId="2499323582" sldId="2147483661"/>
              <ac:spMk id="3" creationId="{DCC20FC1-6FA8-A747-948E-C4F4654A2254}"/>
            </ac:spMkLst>
          </pc:spChg>
          <pc:spChg chg="del">
            <ac:chgData name="Beckerle, Mike" userId="41155a9a-513c-4288-9ceb-5c90f574ab21" providerId="ADAL" clId="{93EA92E5-423E-4026-A29C-DC3240D7B59D}" dt="2025-11-11T20:24:44.220" v="114" actId="478"/>
            <ac:spMkLst>
              <pc:docMk/>
              <pc:sldMasterMk cId="1196855914" sldId="2147483660"/>
              <pc:sldLayoutMk cId="2499323582" sldId="2147483661"/>
              <ac:spMk id="4" creationId="{DDEB13EA-C991-EDDB-1C9F-5E8AFD9148BD}"/>
            </ac:spMkLst>
          </pc:spChg>
          <pc:spChg chg="del mod">
            <ac:chgData name="Beckerle, Mike" userId="41155a9a-513c-4288-9ceb-5c90f574ab21" providerId="ADAL" clId="{93EA92E5-423E-4026-A29C-DC3240D7B59D}" dt="2025-11-11T20:24:41.395" v="113" actId="478"/>
            <ac:spMkLst>
              <pc:docMk/>
              <pc:sldMasterMk cId="1196855914" sldId="2147483660"/>
              <pc:sldLayoutMk cId="2499323582" sldId="2147483661"/>
              <ac:spMk id="5" creationId="{D5539CCB-E837-B425-F8B1-DAE8D25C5A4C}"/>
            </ac:spMkLst>
          </pc:spChg>
          <pc:spChg chg="add del">
            <ac:chgData name="Beckerle, Mike" userId="41155a9a-513c-4288-9ceb-5c90f574ab21" providerId="ADAL" clId="{93EA92E5-423E-4026-A29C-DC3240D7B59D}" dt="2025-11-11T20:34:03.139" v="170" actId="478"/>
            <ac:spMkLst>
              <pc:docMk/>
              <pc:sldMasterMk cId="1196855914" sldId="2147483660"/>
              <pc:sldLayoutMk cId="2499323582" sldId="2147483661"/>
              <ac:spMk id="6" creationId="{01F5C032-033E-5A83-7732-DAB75F7DAC34}"/>
            </ac:spMkLst>
          </pc:spChg>
          <pc:spChg chg="add del mod">
            <ac:chgData name="Beckerle, Mike" userId="41155a9a-513c-4288-9ceb-5c90f574ab21" providerId="ADAL" clId="{93EA92E5-423E-4026-A29C-DC3240D7B59D}" dt="2025-11-11T20:29:28.347" v="144" actId="478"/>
            <ac:spMkLst>
              <pc:docMk/>
              <pc:sldMasterMk cId="1196855914" sldId="2147483660"/>
              <pc:sldLayoutMk cId="2499323582" sldId="2147483661"/>
              <ac:spMk id="9" creationId="{CB02B0F3-F8E3-2D00-7B3D-6422186B1D98}"/>
            </ac:spMkLst>
          </pc:spChg>
          <pc:picChg chg="del">
            <ac:chgData name="Beckerle, Mike" userId="41155a9a-513c-4288-9ceb-5c90f574ab21" providerId="ADAL" clId="{93EA92E5-423E-4026-A29C-DC3240D7B59D}" dt="2025-11-11T20:15:59.683" v="1" actId="478"/>
            <ac:picMkLst>
              <pc:docMk/>
              <pc:sldMasterMk cId="1196855914" sldId="2147483660"/>
              <pc:sldLayoutMk cId="2499323582" sldId="2147483661"/>
              <ac:picMk id="7" creationId="{B916CB9A-C9F6-99F4-709C-50FF85623F24}"/>
            </ac:picMkLst>
          </pc:picChg>
          <pc:picChg chg="del">
            <ac:chgData name="Beckerle, Mike" userId="41155a9a-513c-4288-9ceb-5c90f574ab21" providerId="ADAL" clId="{93EA92E5-423E-4026-A29C-DC3240D7B59D}" dt="2025-11-11T20:16:01.548" v="2" actId="478"/>
            <ac:picMkLst>
              <pc:docMk/>
              <pc:sldMasterMk cId="1196855914" sldId="2147483660"/>
              <pc:sldLayoutMk cId="2499323582" sldId="2147483661"/>
              <ac:picMk id="8" creationId="{A26526DC-9B7C-870B-145B-724ADE212674}"/>
            </ac:picMkLst>
          </pc:picChg>
          <pc:picChg chg="add del">
            <ac:chgData name="Beckerle, Mike" userId="41155a9a-513c-4288-9ceb-5c90f574ab21" providerId="ADAL" clId="{93EA92E5-423E-4026-A29C-DC3240D7B59D}" dt="2025-11-11T20:34:07.129" v="171" actId="478"/>
            <ac:picMkLst>
              <pc:docMk/>
              <pc:sldMasterMk cId="1196855914" sldId="2147483660"/>
              <pc:sldLayoutMk cId="2499323582" sldId="2147483661"/>
              <ac:picMk id="10" creationId="{11CFEFAA-66C4-67D3-6EAB-F796B5854E9B}"/>
            </ac:picMkLst>
          </pc:picChg>
          <pc:picChg chg="del">
            <ac:chgData name="Beckerle, Mike" userId="41155a9a-513c-4288-9ceb-5c90f574ab21" providerId="ADAL" clId="{93EA92E5-423E-4026-A29C-DC3240D7B59D}" dt="2025-11-11T20:15:57.331" v="0" actId="478"/>
            <ac:picMkLst>
              <pc:docMk/>
              <pc:sldMasterMk cId="1196855914" sldId="2147483660"/>
              <pc:sldLayoutMk cId="2499323582" sldId="2147483661"/>
              <ac:picMk id="11" creationId="{41C07F29-50AA-41AA-DA14-58DAEF493997}"/>
            </ac:picMkLst>
          </pc:picChg>
        </pc:sldLayoutChg>
        <pc:sldLayoutChg chg="delSp modSp mod">
          <pc:chgData name="Beckerle, Mike" userId="41155a9a-513c-4288-9ceb-5c90f574ab21" providerId="ADAL" clId="{93EA92E5-423E-4026-A29C-DC3240D7B59D}" dt="2025-11-11T20:49:24.728" v="201" actId="255"/>
          <pc:sldLayoutMkLst>
            <pc:docMk/>
            <pc:sldMasterMk cId="1196855914" sldId="2147483660"/>
            <pc:sldLayoutMk cId="4001731821" sldId="2147483664"/>
          </pc:sldLayoutMkLst>
          <pc:spChg chg="mod">
            <ac:chgData name="Beckerle, Mike" userId="41155a9a-513c-4288-9ceb-5c90f574ab21" providerId="ADAL" clId="{93EA92E5-423E-4026-A29C-DC3240D7B59D}" dt="2025-11-11T20:49:24.728" v="201" actId="255"/>
            <ac:spMkLst>
              <pc:docMk/>
              <pc:sldMasterMk cId="1196855914" sldId="2147483660"/>
              <pc:sldLayoutMk cId="4001731821" sldId="2147483664"/>
              <ac:spMk id="2" creationId="{2D07556B-B2D3-1645-B6E5-6C5FB6D8E060}"/>
            </ac:spMkLst>
          </pc:spChg>
          <pc:spChg chg="del">
            <ac:chgData name="Beckerle, Mike" userId="41155a9a-513c-4288-9ceb-5c90f574ab21" providerId="ADAL" clId="{93EA92E5-423E-4026-A29C-DC3240D7B59D}" dt="2025-11-11T20:32:31.151" v="167" actId="478"/>
            <ac:spMkLst>
              <pc:docMk/>
              <pc:sldMasterMk cId="1196855914" sldId="2147483660"/>
              <pc:sldLayoutMk cId="4001731821" sldId="2147483664"/>
              <ac:spMk id="5" creationId="{B4BF7891-3090-FA4D-8C89-EAFD559B79FA}"/>
            </ac:spMkLst>
          </pc:spChg>
          <pc:picChg chg="del">
            <ac:chgData name="Beckerle, Mike" userId="41155a9a-513c-4288-9ceb-5c90f574ab21" providerId="ADAL" clId="{93EA92E5-423E-4026-A29C-DC3240D7B59D}" dt="2025-11-11T20:32:06.596" v="163" actId="478"/>
            <ac:picMkLst>
              <pc:docMk/>
              <pc:sldMasterMk cId="1196855914" sldId="2147483660"/>
              <pc:sldLayoutMk cId="4001731821" sldId="2147483664"/>
              <ac:picMk id="6" creationId="{24AB9876-1B04-4942-B4E3-6F8C57A0E348}"/>
            </ac:picMkLst>
          </pc:picChg>
          <pc:cxnChg chg="del mod">
            <ac:chgData name="Beckerle, Mike" userId="41155a9a-513c-4288-9ceb-5c90f574ab21" providerId="ADAL" clId="{93EA92E5-423E-4026-A29C-DC3240D7B59D}" dt="2025-11-11T20:47:04.973" v="192" actId="478"/>
            <ac:cxnSpMkLst>
              <pc:docMk/>
              <pc:sldMasterMk cId="1196855914" sldId="2147483660"/>
              <pc:sldLayoutMk cId="4001731821" sldId="2147483664"/>
              <ac:cxnSpMk id="7" creationId="{49AB90F3-87E1-4C03-9F80-E6563EA0D570}"/>
            </ac:cxnSpMkLst>
          </pc:cxnChg>
        </pc:sldLayoutChg>
        <pc:sldLayoutChg chg="addSp delSp modSp mod">
          <pc:chgData name="Beckerle, Mike" userId="41155a9a-513c-4288-9ceb-5c90f574ab21" providerId="ADAL" clId="{93EA92E5-423E-4026-A29C-DC3240D7B59D}" dt="2025-11-11T20:55:37.287" v="333" actId="404"/>
          <pc:sldLayoutMkLst>
            <pc:docMk/>
            <pc:sldMasterMk cId="1196855914" sldId="2147483660"/>
            <pc:sldLayoutMk cId="2121903207" sldId="2147483667"/>
          </pc:sldLayoutMkLst>
          <pc:spChg chg="mod">
            <ac:chgData name="Beckerle, Mike" userId="41155a9a-513c-4288-9ceb-5c90f574ab21" providerId="ADAL" clId="{93EA92E5-423E-4026-A29C-DC3240D7B59D}" dt="2025-11-11T20:54:35.286" v="299" actId="14100"/>
            <ac:spMkLst>
              <pc:docMk/>
              <pc:sldMasterMk cId="1196855914" sldId="2147483660"/>
              <pc:sldLayoutMk cId="2121903207" sldId="2147483667"/>
              <ac:spMk id="2" creationId="{00000000-0000-0000-0000-000000000000}"/>
            </ac:spMkLst>
          </pc:spChg>
          <pc:spChg chg="mod">
            <ac:chgData name="Beckerle, Mike" userId="41155a9a-513c-4288-9ceb-5c90f574ab21" providerId="ADAL" clId="{93EA92E5-423E-4026-A29C-DC3240D7B59D}" dt="2025-11-11T20:55:37.287" v="333" actId="404"/>
            <ac:spMkLst>
              <pc:docMk/>
              <pc:sldMasterMk cId="1196855914" sldId="2147483660"/>
              <pc:sldLayoutMk cId="2121903207" sldId="2147483667"/>
              <ac:spMk id="3" creationId="{00000000-0000-0000-0000-000000000000}"/>
            </ac:spMkLst>
          </pc:spChg>
          <pc:spChg chg="add del mod">
            <ac:chgData name="Beckerle, Mike" userId="41155a9a-513c-4288-9ceb-5c90f574ab21" providerId="ADAL" clId="{93EA92E5-423E-4026-A29C-DC3240D7B59D}" dt="2025-11-11T20:29:33.852" v="145" actId="478"/>
            <ac:spMkLst>
              <pc:docMk/>
              <pc:sldMasterMk cId="1196855914" sldId="2147483660"/>
              <pc:sldLayoutMk cId="2121903207" sldId="2147483667"/>
              <ac:spMk id="4" creationId="{4A5E26DA-EE9E-23E9-1262-E2DC095591D7}"/>
            </ac:spMkLst>
          </pc:spChg>
          <pc:spChg chg="del">
            <ac:chgData name="Beckerle, Mike" userId="41155a9a-513c-4288-9ceb-5c90f574ab21" providerId="ADAL" clId="{93EA92E5-423E-4026-A29C-DC3240D7B59D}" dt="2025-11-11T20:25:21.897" v="119" actId="478"/>
            <ac:spMkLst>
              <pc:docMk/>
              <pc:sldMasterMk cId="1196855914" sldId="2147483660"/>
              <pc:sldLayoutMk cId="2121903207" sldId="2147483667"/>
              <ac:spMk id="5" creationId="{00000000-0000-0000-0000-000000000000}"/>
            </ac:spMkLst>
          </pc:spChg>
          <pc:picChg chg="del">
            <ac:chgData name="Beckerle, Mike" userId="41155a9a-513c-4288-9ceb-5c90f574ab21" providerId="ADAL" clId="{93EA92E5-423E-4026-A29C-DC3240D7B59D}" dt="2025-11-11T20:31:46.433" v="159" actId="478"/>
            <ac:picMkLst>
              <pc:docMk/>
              <pc:sldMasterMk cId="1196855914" sldId="2147483660"/>
              <pc:sldLayoutMk cId="2121903207" sldId="2147483667"/>
              <ac:picMk id="8" creationId="{1C6D1D73-D8E5-460F-A7AC-CFEECCFE47CF}"/>
            </ac:picMkLst>
          </pc:picChg>
          <pc:cxnChg chg="del">
            <ac:chgData name="Beckerle, Mike" userId="41155a9a-513c-4288-9ceb-5c90f574ab21" providerId="ADAL" clId="{93EA92E5-423E-4026-A29C-DC3240D7B59D}" dt="2025-11-11T20:46:49.891" v="190" actId="478"/>
            <ac:cxnSpMkLst>
              <pc:docMk/>
              <pc:sldMasterMk cId="1196855914" sldId="2147483660"/>
              <pc:sldLayoutMk cId="2121903207" sldId="2147483667"/>
              <ac:cxnSpMk id="7" creationId="{00000000-0000-0000-0000-000000000000}"/>
            </ac:cxnSpMkLst>
          </pc:cxnChg>
        </pc:sldLayoutChg>
        <pc:sldLayoutChg chg="addSp delSp modSp mod">
          <pc:chgData name="Beckerle, Mike" userId="41155a9a-513c-4288-9ceb-5c90f574ab21" providerId="ADAL" clId="{93EA92E5-423E-4026-A29C-DC3240D7B59D}" dt="2025-11-11T20:31:59.827" v="161" actId="478"/>
          <pc:sldLayoutMkLst>
            <pc:docMk/>
            <pc:sldMasterMk cId="1196855914" sldId="2147483660"/>
            <pc:sldLayoutMk cId="4167206000" sldId="2147483669"/>
          </pc:sldLayoutMkLst>
          <pc:spChg chg="del">
            <ac:chgData name="Beckerle, Mike" userId="41155a9a-513c-4288-9ceb-5c90f574ab21" providerId="ADAL" clId="{93EA92E5-423E-4026-A29C-DC3240D7B59D}" dt="2025-11-11T20:25:40.011" v="122" actId="478"/>
            <ac:spMkLst>
              <pc:docMk/>
              <pc:sldMasterMk cId="1196855914" sldId="2147483660"/>
              <pc:sldLayoutMk cId="4167206000" sldId="2147483669"/>
              <ac:spMk id="4" creationId="{55192232-33F3-A346-90B0-57EF63D76C89}"/>
            </ac:spMkLst>
          </pc:spChg>
          <pc:spChg chg="del">
            <ac:chgData name="Beckerle, Mike" userId="41155a9a-513c-4288-9ceb-5c90f574ab21" providerId="ADAL" clId="{93EA92E5-423E-4026-A29C-DC3240D7B59D}" dt="2025-11-11T20:25:43.563" v="123" actId="478"/>
            <ac:spMkLst>
              <pc:docMk/>
              <pc:sldMasterMk cId="1196855914" sldId="2147483660"/>
              <pc:sldLayoutMk cId="4167206000" sldId="2147483669"/>
              <ac:spMk id="5" creationId="{D8A6E397-ED75-FB42-9440-40A778A6C3C1}"/>
            </ac:spMkLst>
          </pc:spChg>
          <pc:spChg chg="add del mod">
            <ac:chgData name="Beckerle, Mike" userId="41155a9a-513c-4288-9ceb-5c90f574ab21" providerId="ADAL" clId="{93EA92E5-423E-4026-A29C-DC3240D7B59D}" dt="2025-11-11T20:29:41.229" v="147" actId="478"/>
            <ac:spMkLst>
              <pc:docMk/>
              <pc:sldMasterMk cId="1196855914" sldId="2147483660"/>
              <pc:sldLayoutMk cId="4167206000" sldId="2147483669"/>
              <ac:spMk id="8" creationId="{E0A6EFA0-0E6F-B6E6-5B90-781DE84E90BD}"/>
            </ac:spMkLst>
          </pc:spChg>
          <pc:picChg chg="del">
            <ac:chgData name="Beckerle, Mike" userId="41155a9a-513c-4288-9ceb-5c90f574ab21" providerId="ADAL" clId="{93EA92E5-423E-4026-A29C-DC3240D7B59D}" dt="2025-11-11T20:31:59.827" v="161" actId="478"/>
            <ac:picMkLst>
              <pc:docMk/>
              <pc:sldMasterMk cId="1196855914" sldId="2147483660"/>
              <pc:sldLayoutMk cId="4167206000" sldId="2147483669"/>
              <ac:picMk id="7" creationId="{AB695A09-772A-45B2-B838-CF864A316FD6}"/>
            </ac:picMkLst>
          </pc:picChg>
        </pc:sldLayoutChg>
        <pc:sldLayoutChg chg="addSp delSp modSp mod">
          <pc:chgData name="Beckerle, Mike" userId="41155a9a-513c-4288-9ceb-5c90f574ab21" providerId="ADAL" clId="{93EA92E5-423E-4026-A29C-DC3240D7B59D}" dt="2025-11-11T21:00:48.849" v="403" actId="14100"/>
          <pc:sldLayoutMkLst>
            <pc:docMk/>
            <pc:sldMasterMk cId="1196855914" sldId="2147483660"/>
            <pc:sldLayoutMk cId="1362180090" sldId="2147483670"/>
          </pc:sldLayoutMkLst>
          <pc:spChg chg="mod">
            <ac:chgData name="Beckerle, Mike" userId="41155a9a-513c-4288-9ceb-5c90f574ab21" providerId="ADAL" clId="{93EA92E5-423E-4026-A29C-DC3240D7B59D}" dt="2025-11-11T20:57:19.896" v="374" actId="14100"/>
            <ac:spMkLst>
              <pc:docMk/>
              <pc:sldMasterMk cId="1196855914" sldId="2147483660"/>
              <pc:sldLayoutMk cId="1362180090" sldId="2147483670"/>
              <ac:spMk id="2" creationId="{B9A63631-4E65-2E41-BA8F-4614B74952BE}"/>
            </ac:spMkLst>
          </pc:spChg>
          <pc:spChg chg="mod">
            <ac:chgData name="Beckerle, Mike" userId="41155a9a-513c-4288-9ceb-5c90f574ab21" providerId="ADAL" clId="{93EA92E5-423E-4026-A29C-DC3240D7B59D}" dt="2025-11-11T21:00:48.849" v="403" actId="14100"/>
            <ac:spMkLst>
              <pc:docMk/>
              <pc:sldMasterMk cId="1196855914" sldId="2147483660"/>
              <pc:sldLayoutMk cId="1362180090" sldId="2147483670"/>
              <ac:spMk id="3" creationId="{EDA2669C-1E64-9C48-8912-219EF89FB516}"/>
            </ac:spMkLst>
          </pc:spChg>
          <pc:spChg chg="mod">
            <ac:chgData name="Beckerle, Mike" userId="41155a9a-513c-4288-9ceb-5c90f574ab21" providerId="ADAL" clId="{93EA92E5-423E-4026-A29C-DC3240D7B59D}" dt="2025-11-11T21:00:48.849" v="403" actId="14100"/>
            <ac:spMkLst>
              <pc:docMk/>
              <pc:sldMasterMk cId="1196855914" sldId="2147483660"/>
              <pc:sldLayoutMk cId="1362180090" sldId="2147483670"/>
              <ac:spMk id="4" creationId="{A378C767-9B70-A14E-9B67-B2AF2C0AE5FC}"/>
            </ac:spMkLst>
          </pc:spChg>
          <pc:spChg chg="mod">
            <ac:chgData name="Beckerle, Mike" userId="41155a9a-513c-4288-9ceb-5c90f574ab21" providerId="ADAL" clId="{93EA92E5-423E-4026-A29C-DC3240D7B59D}" dt="2025-11-11T21:00:48.849" v="403" actId="14100"/>
            <ac:spMkLst>
              <pc:docMk/>
              <pc:sldMasterMk cId="1196855914" sldId="2147483660"/>
              <pc:sldLayoutMk cId="1362180090" sldId="2147483670"/>
              <ac:spMk id="5" creationId="{CDBC3BF1-7DA7-C547-993C-0C65210DE226}"/>
            </ac:spMkLst>
          </pc:spChg>
          <pc:spChg chg="mod">
            <ac:chgData name="Beckerle, Mike" userId="41155a9a-513c-4288-9ceb-5c90f574ab21" providerId="ADAL" clId="{93EA92E5-423E-4026-A29C-DC3240D7B59D}" dt="2025-11-11T21:00:48.849" v="403" actId="14100"/>
            <ac:spMkLst>
              <pc:docMk/>
              <pc:sldMasterMk cId="1196855914" sldId="2147483660"/>
              <pc:sldLayoutMk cId="1362180090" sldId="2147483670"/>
              <ac:spMk id="6" creationId="{9DE97D28-D05D-6C4A-9C56-20AFC7FAE235}"/>
            </ac:spMkLst>
          </pc:spChg>
          <pc:spChg chg="del">
            <ac:chgData name="Beckerle, Mike" userId="41155a9a-513c-4288-9ceb-5c90f574ab21" providerId="ADAL" clId="{93EA92E5-423E-4026-A29C-DC3240D7B59D}" dt="2025-11-11T20:25:56.212" v="126" actId="478"/>
            <ac:spMkLst>
              <pc:docMk/>
              <pc:sldMasterMk cId="1196855914" sldId="2147483660"/>
              <pc:sldLayoutMk cId="1362180090" sldId="2147483670"/>
              <ac:spMk id="7" creationId="{6DA53ED6-C2DE-4E47-BE9F-76ED316B8AE3}"/>
            </ac:spMkLst>
          </pc:spChg>
          <pc:spChg chg="del">
            <ac:chgData name="Beckerle, Mike" userId="41155a9a-513c-4288-9ceb-5c90f574ab21" providerId="ADAL" clId="{93EA92E5-423E-4026-A29C-DC3240D7B59D}" dt="2025-11-11T20:25:53.299" v="125" actId="478"/>
            <ac:spMkLst>
              <pc:docMk/>
              <pc:sldMasterMk cId="1196855914" sldId="2147483660"/>
              <pc:sldLayoutMk cId="1362180090" sldId="2147483670"/>
              <ac:spMk id="8" creationId="{7E2B10D5-7D96-ED4A-B264-C5A6E8CB8033}"/>
            </ac:spMkLst>
          </pc:spChg>
          <pc:spChg chg="add del mod">
            <ac:chgData name="Beckerle, Mike" userId="41155a9a-513c-4288-9ceb-5c90f574ab21" providerId="ADAL" clId="{93EA92E5-423E-4026-A29C-DC3240D7B59D}" dt="2025-11-11T20:29:45.136" v="148" actId="478"/>
            <ac:spMkLst>
              <pc:docMk/>
              <pc:sldMasterMk cId="1196855914" sldId="2147483660"/>
              <pc:sldLayoutMk cId="1362180090" sldId="2147483670"/>
              <ac:spMk id="11" creationId="{76E3118D-280B-F855-61BE-3AFD3B37236B}"/>
            </ac:spMkLst>
          </pc:spChg>
          <pc:picChg chg="del">
            <ac:chgData name="Beckerle, Mike" userId="41155a9a-513c-4288-9ceb-5c90f574ab21" providerId="ADAL" clId="{93EA92E5-423E-4026-A29C-DC3240D7B59D}" dt="2025-11-11T20:32:03.188" v="162" actId="478"/>
            <ac:picMkLst>
              <pc:docMk/>
              <pc:sldMasterMk cId="1196855914" sldId="2147483660"/>
              <pc:sldLayoutMk cId="1362180090" sldId="2147483670"/>
              <ac:picMk id="10" creationId="{201C446A-EA56-4C65-BC63-93F2286EDEC0}"/>
            </ac:picMkLst>
          </pc:picChg>
        </pc:sldLayoutChg>
        <pc:sldLayoutChg chg="addSp delSp modSp mod">
          <pc:chgData name="Beckerle, Mike" userId="41155a9a-513c-4288-9ceb-5c90f574ab21" providerId="ADAL" clId="{93EA92E5-423E-4026-A29C-DC3240D7B59D}" dt="2025-11-11T20:56:47.509" v="371" actId="1076"/>
          <pc:sldLayoutMkLst>
            <pc:docMk/>
            <pc:sldMasterMk cId="1196855914" sldId="2147483660"/>
            <pc:sldLayoutMk cId="123236863" sldId="2147483671"/>
          </pc:sldLayoutMkLst>
          <pc:spChg chg="mod">
            <ac:chgData name="Beckerle, Mike" userId="41155a9a-513c-4288-9ceb-5c90f574ab21" providerId="ADAL" clId="{93EA92E5-423E-4026-A29C-DC3240D7B59D}" dt="2025-11-11T20:56:47.509" v="371" actId="1076"/>
            <ac:spMkLst>
              <pc:docMk/>
              <pc:sldMasterMk cId="1196855914" sldId="2147483660"/>
              <pc:sldLayoutMk cId="123236863" sldId="2147483671"/>
              <ac:spMk id="2" creationId="{00000000-0000-0000-0000-000000000000}"/>
            </ac:spMkLst>
          </pc:spChg>
          <pc:spChg chg="add del mod">
            <ac:chgData name="Beckerle, Mike" userId="41155a9a-513c-4288-9ceb-5c90f574ab21" providerId="ADAL" clId="{93EA92E5-423E-4026-A29C-DC3240D7B59D}" dt="2025-11-11T20:29:37.797" v="146" actId="478"/>
            <ac:spMkLst>
              <pc:docMk/>
              <pc:sldMasterMk cId="1196855914" sldId="2147483660"/>
              <pc:sldLayoutMk cId="123236863" sldId="2147483671"/>
              <ac:spMk id="3" creationId="{D7B4F5BC-9B37-40DB-246D-99755F7EC035}"/>
            </ac:spMkLst>
          </pc:spChg>
          <pc:spChg chg="del">
            <ac:chgData name="Beckerle, Mike" userId="41155a9a-513c-4288-9ceb-5c90f574ab21" providerId="ADAL" clId="{93EA92E5-423E-4026-A29C-DC3240D7B59D}" dt="2025-11-11T20:25:31.411" v="120" actId="478"/>
            <ac:spMkLst>
              <pc:docMk/>
              <pc:sldMasterMk cId="1196855914" sldId="2147483660"/>
              <pc:sldLayoutMk cId="123236863" sldId="2147483671"/>
              <ac:spMk id="5" creationId="{00000000-0000-0000-0000-000000000000}"/>
            </ac:spMkLst>
          </pc:spChg>
          <pc:picChg chg="del">
            <ac:chgData name="Beckerle, Mike" userId="41155a9a-513c-4288-9ceb-5c90f574ab21" providerId="ADAL" clId="{93EA92E5-423E-4026-A29C-DC3240D7B59D}" dt="2025-11-11T20:31:57.035" v="160" actId="478"/>
            <ac:picMkLst>
              <pc:docMk/>
              <pc:sldMasterMk cId="1196855914" sldId="2147483660"/>
              <pc:sldLayoutMk cId="123236863" sldId="2147483671"/>
              <ac:picMk id="8" creationId="{0A2AF3DF-084C-4D7C-9649-DE5EE5941449}"/>
            </ac:picMkLst>
          </pc:picChg>
          <pc:cxnChg chg="del">
            <ac:chgData name="Beckerle, Mike" userId="41155a9a-513c-4288-9ceb-5c90f574ab21" providerId="ADAL" clId="{93EA92E5-423E-4026-A29C-DC3240D7B59D}" dt="2025-11-11T20:46:54.091" v="191" actId="478"/>
            <ac:cxnSpMkLst>
              <pc:docMk/>
              <pc:sldMasterMk cId="1196855914" sldId="2147483660"/>
              <pc:sldLayoutMk cId="123236863" sldId="2147483671"/>
              <ac:cxnSpMk id="7" creationId="{00000000-0000-0000-0000-000000000000}"/>
            </ac:cxnSpMkLst>
          </pc:cxnChg>
        </pc:sldLayoutChg>
        <pc:sldLayoutChg chg="modSp mod">
          <pc:chgData name="Beckerle, Mike" userId="41155a9a-513c-4288-9ceb-5c90f574ab21" providerId="ADAL" clId="{93EA92E5-423E-4026-A29C-DC3240D7B59D}" dt="2025-11-11T20:58:10.400" v="379" actId="404"/>
          <pc:sldLayoutMkLst>
            <pc:docMk/>
            <pc:sldMasterMk cId="1196855914" sldId="2147483660"/>
            <pc:sldLayoutMk cId="1665797064" sldId="2147483673"/>
          </pc:sldLayoutMkLst>
          <pc:spChg chg="mod">
            <ac:chgData name="Beckerle, Mike" userId="41155a9a-513c-4288-9ceb-5c90f574ab21" providerId="ADAL" clId="{93EA92E5-423E-4026-A29C-DC3240D7B59D}" dt="2025-11-11T20:49:55.520" v="202" actId="14100"/>
            <ac:spMkLst>
              <pc:docMk/>
              <pc:sldMasterMk cId="1196855914" sldId="2147483660"/>
              <pc:sldLayoutMk cId="1665797064" sldId="2147483673"/>
              <ac:spMk id="2" creationId="{997999AB-8C95-720B-84B3-4E9A4631D972}"/>
            </ac:spMkLst>
          </pc:spChg>
          <pc:spChg chg="mod">
            <ac:chgData name="Beckerle, Mike" userId="41155a9a-513c-4288-9ceb-5c90f574ab21" providerId="ADAL" clId="{93EA92E5-423E-4026-A29C-DC3240D7B59D}" dt="2025-11-11T20:58:10.400" v="379" actId="404"/>
            <ac:spMkLst>
              <pc:docMk/>
              <pc:sldMasterMk cId="1196855914" sldId="2147483660"/>
              <pc:sldLayoutMk cId="1665797064" sldId="2147483673"/>
              <ac:spMk id="4" creationId="{9E249A7F-AA3E-FE5B-48AA-96CFCC7E1C92}"/>
            </ac:spMkLst>
          </pc:spChg>
        </pc:sldLayoutChg>
      </pc:sldMasterChg>
      <pc:sldMasterChg chg="addSp">
        <pc:chgData name="Beckerle, Mike" userId="41155a9a-513c-4288-9ceb-5c90f574ab21" providerId="ADAL" clId="{93EA92E5-423E-4026-A29C-DC3240D7B59D}" dt="2025-11-12T13:10:10.961" v="1208"/>
        <pc:sldMasterMkLst>
          <pc:docMk/>
          <pc:sldMasterMk cId="456633963" sldId="2147483675"/>
        </pc:sldMasterMkLst>
        <pc:spChg chg="add">
          <ac:chgData name="Beckerle, Mike" userId="41155a9a-513c-4288-9ceb-5c90f574ab21" providerId="ADAL" clId="{93EA92E5-423E-4026-A29C-DC3240D7B59D}" dt="2025-11-12T13:10:10.961" v="1208"/>
          <ac:spMkLst>
            <pc:docMk/>
            <pc:sldMasterMk cId="456633963" sldId="2147483675"/>
            <ac:spMk id="9" creationId="{5C53938C-21C7-D5B2-6919-7A9A7F326455}"/>
          </ac:spMkLst>
        </pc:spChg>
        <pc:picChg chg="add">
          <ac:chgData name="Beckerle, Mike" userId="41155a9a-513c-4288-9ceb-5c90f574ab21" providerId="ADAL" clId="{93EA92E5-423E-4026-A29C-DC3240D7B59D}" dt="2025-11-12T13:10:10.961" v="1208"/>
          <ac:picMkLst>
            <pc:docMk/>
            <pc:sldMasterMk cId="456633963" sldId="2147483675"/>
            <ac:picMk id="7" creationId="{DD73920F-C9D2-EEDD-238C-5400BB1C9A2C}"/>
          </ac:picMkLst>
        </pc:picChg>
        <pc:picChg chg="add">
          <ac:chgData name="Beckerle, Mike" userId="41155a9a-513c-4288-9ceb-5c90f574ab21" providerId="ADAL" clId="{93EA92E5-423E-4026-A29C-DC3240D7B59D}" dt="2025-11-12T13:10:10.961" v="1208"/>
          <ac:picMkLst>
            <pc:docMk/>
            <pc:sldMasterMk cId="456633963" sldId="2147483675"/>
            <ac:picMk id="8" creationId="{EA8A2FAC-DA8B-E1B4-1AD2-2E90D72D0FCA}"/>
          </ac:picMkLst>
        </pc:picChg>
      </pc:sldMasterChg>
      <pc:sldMasterChg chg="addSp">
        <pc:chgData name="Beckerle, Mike" userId="41155a9a-513c-4288-9ceb-5c90f574ab21" providerId="ADAL" clId="{93EA92E5-423E-4026-A29C-DC3240D7B59D}" dt="2025-11-12T13:10:15.309" v="1259"/>
        <pc:sldMasterMkLst>
          <pc:docMk/>
          <pc:sldMasterMk cId="1220109811" sldId="2147483690"/>
        </pc:sldMasterMkLst>
        <pc:spChg chg="add">
          <ac:chgData name="Beckerle, Mike" userId="41155a9a-513c-4288-9ceb-5c90f574ab21" providerId="ADAL" clId="{93EA92E5-423E-4026-A29C-DC3240D7B59D}" dt="2025-11-12T13:10:15.309" v="1259"/>
          <ac:spMkLst>
            <pc:docMk/>
            <pc:sldMasterMk cId="1220109811" sldId="2147483690"/>
            <ac:spMk id="10" creationId="{89755CFA-8126-EAA4-AA11-EAC684D9B1C2}"/>
          </ac:spMkLst>
        </pc:spChg>
        <pc:picChg chg="add">
          <ac:chgData name="Beckerle, Mike" userId="41155a9a-513c-4288-9ceb-5c90f574ab21" providerId="ADAL" clId="{93EA92E5-423E-4026-A29C-DC3240D7B59D}" dt="2025-11-12T13:10:15.309" v="1259"/>
          <ac:picMkLst>
            <pc:docMk/>
            <pc:sldMasterMk cId="1220109811" sldId="2147483690"/>
            <ac:picMk id="8" creationId="{C490BE0F-9D04-059C-6F2E-D5E3B5B22399}"/>
          </ac:picMkLst>
        </pc:picChg>
        <pc:picChg chg="add">
          <ac:chgData name="Beckerle, Mike" userId="41155a9a-513c-4288-9ceb-5c90f574ab21" providerId="ADAL" clId="{93EA92E5-423E-4026-A29C-DC3240D7B59D}" dt="2025-11-12T13:10:15.309" v="1259"/>
          <ac:picMkLst>
            <pc:docMk/>
            <pc:sldMasterMk cId="1220109811" sldId="2147483690"/>
            <ac:picMk id="9" creationId="{5AE17A84-5E18-31A9-3E59-E48C2930417C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vr\mbeckerle\Downloads\XML-EXI-EXISA_Infoset_Comparis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vr\mbeckerle\Downloads\XML-EXI-EXISA_Infoset_Comparis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Size Increase (XML Text)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Sheet1!$H$3</c:f>
              <c:strCache>
                <c:ptCount val="1"/>
                <c:pt idx="0">
                  <c:v>Source Size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Sheet1!$B$4:$B$11</c:f>
              <c:strCache>
                <c:ptCount val="8"/>
                <c:pt idx="0">
                  <c:v>bmp</c:v>
                </c:pt>
                <c:pt idx="1">
                  <c:v>cef</c:v>
                </c:pt>
                <c:pt idx="2">
                  <c:v>iCal</c:v>
                </c:pt>
                <c:pt idx="3">
                  <c:v>Jpeg</c:v>
                </c:pt>
                <c:pt idx="4">
                  <c:v>Pcap</c:v>
                </c:pt>
                <c:pt idx="5">
                  <c:v>shp</c:v>
                </c:pt>
                <c:pt idx="6">
                  <c:v>vmf </c:v>
                </c:pt>
                <c:pt idx="7">
                  <c:v>Link16</c:v>
                </c:pt>
              </c:strCache>
            </c:strRef>
          </c:cat>
          <c:val>
            <c:numRef>
              <c:f>Sheet1!$H$4:$H$11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31-4B36-B62F-B73813EA39BA}"/>
            </c:ext>
          </c:extLst>
        </c:ser>
        <c:ser>
          <c:idx val="1"/>
          <c:order val="1"/>
          <c:tx>
            <c:strRef>
              <c:f>Sheet1!$I$3</c:f>
              <c:strCache>
                <c:ptCount val="1"/>
                <c:pt idx="0">
                  <c:v>XML Size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Sheet1!$B$4:$B$11</c:f>
              <c:strCache>
                <c:ptCount val="8"/>
                <c:pt idx="0">
                  <c:v>bmp</c:v>
                </c:pt>
                <c:pt idx="1">
                  <c:v>cef</c:v>
                </c:pt>
                <c:pt idx="2">
                  <c:v>iCal</c:v>
                </c:pt>
                <c:pt idx="3">
                  <c:v>Jpeg</c:v>
                </c:pt>
                <c:pt idx="4">
                  <c:v>Pcap</c:v>
                </c:pt>
                <c:pt idx="5">
                  <c:v>shp</c:v>
                </c:pt>
                <c:pt idx="6">
                  <c:v>vmf </c:v>
                </c:pt>
                <c:pt idx="7">
                  <c:v>Link16</c:v>
                </c:pt>
              </c:strCache>
            </c:strRef>
          </c:cat>
          <c:val>
            <c:numRef>
              <c:f>Sheet1!$I$4:$I$11</c:f>
              <c:numCache>
                <c:formatCode>0%</c:formatCode>
                <c:ptCount val="8"/>
                <c:pt idx="0">
                  <c:v>2.0000390739763891</c:v>
                </c:pt>
                <c:pt idx="1">
                  <c:v>4.2775119617224879</c:v>
                </c:pt>
                <c:pt idx="2">
                  <c:v>8.8165735567970209</c:v>
                </c:pt>
                <c:pt idx="3">
                  <c:v>3.0382503069070235</c:v>
                </c:pt>
                <c:pt idx="4">
                  <c:v>2.1548024725700494</c:v>
                </c:pt>
                <c:pt idx="5">
                  <c:v>6.012629552428927</c:v>
                </c:pt>
                <c:pt idx="6">
                  <c:v>34.832602979842243</c:v>
                </c:pt>
                <c:pt idx="7">
                  <c:v>63.315221567622949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31-4B36-B62F-B73813EA3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957856"/>
        <c:axId val="645961456"/>
      </c:barChart>
      <c:catAx>
        <c:axId val="64595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961456"/>
        <c:crosses val="autoZero"/>
        <c:auto val="1"/>
        <c:lblAlgn val="ctr"/>
        <c:lblOffset val="100"/>
        <c:noMultiLvlLbl val="0"/>
      </c:catAx>
      <c:valAx>
        <c:axId val="64596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95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Size Inrease EXI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Sheet1!$H$3</c:f>
              <c:strCache>
                <c:ptCount val="1"/>
                <c:pt idx="0">
                  <c:v>Source Size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Sheet1!$B$4:$B$11</c:f>
              <c:strCache>
                <c:ptCount val="8"/>
                <c:pt idx="0">
                  <c:v>bmp</c:v>
                </c:pt>
                <c:pt idx="1">
                  <c:v>cef</c:v>
                </c:pt>
                <c:pt idx="2">
                  <c:v>iCal</c:v>
                </c:pt>
                <c:pt idx="3">
                  <c:v>Jpeg</c:v>
                </c:pt>
                <c:pt idx="4">
                  <c:v>Pcap</c:v>
                </c:pt>
                <c:pt idx="5">
                  <c:v>shp</c:v>
                </c:pt>
                <c:pt idx="6">
                  <c:v>vmf </c:v>
                </c:pt>
                <c:pt idx="7">
                  <c:v>Link16</c:v>
                </c:pt>
              </c:strCache>
            </c:strRef>
          </c:cat>
          <c:val>
            <c:numRef>
              <c:f>Sheet1!$H$4:$H$11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7-42E0-A975-CFA3CD23F23F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EXI Size % (SA)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Sheet1!$B$4:$B$11</c:f>
              <c:strCache>
                <c:ptCount val="8"/>
                <c:pt idx="0">
                  <c:v>bmp</c:v>
                </c:pt>
                <c:pt idx="1">
                  <c:v>cef</c:v>
                </c:pt>
                <c:pt idx="2">
                  <c:v>iCal</c:v>
                </c:pt>
                <c:pt idx="3">
                  <c:v>Jpeg</c:v>
                </c:pt>
                <c:pt idx="4">
                  <c:v>Pcap</c:v>
                </c:pt>
                <c:pt idx="5">
                  <c:v>shp</c:v>
                </c:pt>
                <c:pt idx="6">
                  <c:v>vmf </c:v>
                </c:pt>
                <c:pt idx="7">
                  <c:v>Link16</c:v>
                </c:pt>
              </c:strCache>
            </c:strRef>
          </c:cat>
          <c:val>
            <c:numRef>
              <c:f>Sheet1!$K$4:$K$11</c:f>
              <c:numCache>
                <c:formatCode>0%</c:formatCode>
                <c:ptCount val="8"/>
                <c:pt idx="0">
                  <c:v>0.99999953703819444</c:v>
                </c:pt>
                <c:pt idx="1">
                  <c:v>0.58899521531100474</c:v>
                </c:pt>
                <c:pt idx="2">
                  <c:v>0.74841713221601491</c:v>
                </c:pt>
                <c:pt idx="3">
                  <c:v>1.0222265296892163</c:v>
                </c:pt>
                <c:pt idx="4">
                  <c:v>0.99950009931924755</c:v>
                </c:pt>
                <c:pt idx="5">
                  <c:v>1.2188310205289534</c:v>
                </c:pt>
                <c:pt idx="6">
                  <c:v>1.2296231375985978</c:v>
                </c:pt>
                <c:pt idx="7">
                  <c:v>1.1475730020491803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D7-42E0-A975-CFA3CD23F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622328"/>
        <c:axId val="491620168"/>
      </c:barChart>
      <c:catAx>
        <c:axId val="49162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620168"/>
        <c:crosses val="autoZero"/>
        <c:auto val="1"/>
        <c:lblAlgn val="ctr"/>
        <c:lblOffset val="100"/>
        <c:noMultiLvlLbl val="0"/>
      </c:catAx>
      <c:valAx>
        <c:axId val="49162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62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Lines of Code = 397K*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Lines of Code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2F-4474-9688-16AA217F43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2F-4474-9688-16AA217F43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32F-4474-9688-16AA217F43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3B-4555-A93E-85813FB579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32F-4474-9688-16AA217F43B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source (scala + java)</c:v>
                </c:pt>
                <c:pt idx="1">
                  <c:v>unit tests(scala + java)</c:v>
                </c:pt>
                <c:pt idx="2">
                  <c:v>test suite (tdml, xsd, scala)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115602</c:v>
                </c:pt>
                <c:pt idx="1">
                  <c:v>62661</c:v>
                </c:pt>
                <c:pt idx="2">
                  <c:v>218998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2F-4474-9688-16AA217F43B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D5F78-AC9E-4B07-A7D3-29C0DB536AB8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866938-5F0D-4B38-ADC8-362B498336B0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csv</a:t>
          </a:r>
          <a:endParaRPr lang="en-US" sz="2000" b="1" dirty="0">
            <a:solidFill>
              <a:schemeClr val="tx1"/>
            </a:solidFill>
          </a:endParaRPr>
        </a:p>
      </dgm:t>
    </dgm:pt>
    <dgm:pt modelId="{80DD476D-648D-4B19-8641-72A7F442F2B2}" type="parTrans" cxnId="{BAC80716-4A5F-48A7-9AAC-49631C4837D9}">
      <dgm:prSet/>
      <dgm:spPr/>
      <dgm:t>
        <a:bodyPr/>
        <a:lstStyle/>
        <a:p>
          <a:endParaRPr lang="en-US" sz="1600"/>
        </a:p>
      </dgm:t>
    </dgm:pt>
    <dgm:pt modelId="{7866816F-12AF-4901-9CA1-99910A1E5CA6}" type="sibTrans" cxnId="{BAC80716-4A5F-48A7-9AAC-49631C4837D9}">
      <dgm:prSet/>
      <dgm:spPr/>
      <dgm:t>
        <a:bodyPr/>
        <a:lstStyle/>
        <a:p>
          <a:endParaRPr lang="en-US" sz="1600"/>
        </a:p>
      </dgm:t>
    </dgm:pt>
    <dgm:pt modelId="{DBE925B1-EDF9-486D-A0CD-31762DFC823E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record</a:t>
          </a:r>
        </a:p>
      </dgm:t>
    </dgm:pt>
    <dgm:pt modelId="{CE7E8C77-92A9-4CE4-B072-C8E8C002A9C2}" type="parTrans" cxnId="{19602BD8-4897-4121-A45A-C362E9C1DA6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510458A-2A75-486C-843B-ADE167A51A88}" type="sibTrans" cxnId="{19602BD8-4897-4121-A45A-C362E9C1DA6C}">
      <dgm:prSet/>
      <dgm:spPr/>
      <dgm:t>
        <a:bodyPr/>
        <a:lstStyle/>
        <a:p>
          <a:endParaRPr lang="en-US" sz="1600"/>
        </a:p>
      </dgm:t>
    </dgm:pt>
    <dgm:pt modelId="{8A475304-6260-44C6-B557-42AA365E41E3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record</a:t>
          </a:r>
        </a:p>
      </dgm:t>
    </dgm:pt>
    <dgm:pt modelId="{3780768C-8D04-4240-8603-9C075DAB5A8F}" type="parTrans" cxnId="{5652E3F8-A059-4B56-8CE8-EE97A34F796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157F4A7-6EF2-4CC4-AB0D-6100995AB18A}" type="sibTrans" cxnId="{5652E3F8-A059-4B56-8CE8-EE97A34F7963}">
      <dgm:prSet/>
      <dgm:spPr/>
      <dgm:t>
        <a:bodyPr/>
        <a:lstStyle/>
        <a:p>
          <a:endParaRPr lang="en-US" sz="1600"/>
        </a:p>
      </dgm:t>
    </dgm:pt>
    <dgm:pt modelId="{15478E6C-B429-4F5C-904B-ACBCD324037A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item      </a:t>
          </a:r>
          <a:r>
            <a:rPr lang="en-US" sz="2000" b="0" dirty="0">
              <a:solidFill>
                <a:schemeClr val="tx1"/>
              </a:solidFill>
            </a:rPr>
            <a:t>Smith</a:t>
          </a:r>
        </a:p>
      </dgm:t>
    </dgm:pt>
    <dgm:pt modelId="{F4DC6746-5393-4E8A-B5B5-CC464AFFCE7A}" type="parTrans" cxnId="{BF12D677-F167-4E78-A21B-793C9663EED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EAC46B3-350B-4F4D-B152-C132B97747BA}" type="sibTrans" cxnId="{BF12D677-F167-4E78-A21B-793C9663EEDD}">
      <dgm:prSet/>
      <dgm:spPr/>
      <dgm:t>
        <a:bodyPr/>
        <a:lstStyle/>
        <a:p>
          <a:endParaRPr lang="en-US" sz="1600"/>
        </a:p>
      </dgm:t>
    </dgm:pt>
    <dgm:pt modelId="{F7CAD4AE-5108-4A11-9106-9A30450116E0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item     </a:t>
          </a:r>
          <a:r>
            <a:rPr lang="en-US" sz="2000" b="0" dirty="0">
              <a:solidFill>
                <a:schemeClr val="tx1"/>
              </a:solidFill>
            </a:rPr>
            <a:t>Charles</a:t>
          </a:r>
        </a:p>
      </dgm:t>
    </dgm:pt>
    <dgm:pt modelId="{A91BA5E7-24B7-4924-AFCA-9A07D7AE5ED8}" type="parTrans" cxnId="{600E5DB0-63B9-476B-93D0-7E2AD4238F3E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04E95DE-9D61-4F0D-9C11-41415DDCFFB2}" type="sibTrans" cxnId="{600E5DB0-63B9-476B-93D0-7E2AD4238F3E}">
      <dgm:prSet/>
      <dgm:spPr/>
      <dgm:t>
        <a:bodyPr/>
        <a:lstStyle/>
        <a:p>
          <a:endParaRPr lang="en-US" sz="1600"/>
        </a:p>
      </dgm:t>
    </dgm:pt>
    <dgm:pt modelId="{684F57EF-DACE-4E6F-95B3-99A0DA92039B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item            </a:t>
          </a:r>
          <a:r>
            <a:rPr lang="en-US" sz="2000" b="0" dirty="0">
              <a:solidFill>
                <a:schemeClr val="tx1"/>
              </a:solidFill>
            </a:rPr>
            <a:t>36</a:t>
          </a:r>
        </a:p>
      </dgm:t>
    </dgm:pt>
    <dgm:pt modelId="{D212A096-FD1E-49A8-87D8-7635C50AD97A}" type="parTrans" cxnId="{6B9371B5-1F50-42F3-9BC0-69541D549FF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AB4A985-ECC1-498E-BD1C-4020AB25B66C}" type="sibTrans" cxnId="{6B9371B5-1F50-42F3-9BC0-69541D549FF3}">
      <dgm:prSet/>
      <dgm:spPr/>
      <dgm:t>
        <a:bodyPr/>
        <a:lstStyle/>
        <a:p>
          <a:endParaRPr lang="en-US" sz="1600"/>
        </a:p>
      </dgm:t>
    </dgm:pt>
    <dgm:pt modelId="{61B50670-1CB1-400E-9D52-1D409F3708F5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item            </a:t>
          </a:r>
          <a:r>
            <a:rPr lang="en-US" sz="2000" b="0" dirty="0">
              <a:solidFill>
                <a:schemeClr val="tx1"/>
              </a:solidFill>
            </a:rPr>
            <a:t>6.2</a:t>
          </a:r>
        </a:p>
      </dgm:t>
    </dgm:pt>
    <dgm:pt modelId="{858F538F-2599-4249-8145-0C0AB977DE3C}" type="parTrans" cxnId="{A3903EBB-7588-4712-8048-4F7951B4C43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3A6C63E-028D-4DA1-981B-DC7EBC65D50A}" type="sibTrans" cxnId="{A3903EBB-7588-4712-8048-4F7951B4C43D}">
      <dgm:prSet/>
      <dgm:spPr/>
      <dgm:t>
        <a:bodyPr/>
        <a:lstStyle/>
        <a:p>
          <a:endParaRPr lang="en-US" sz="1600"/>
        </a:p>
      </dgm:t>
    </dgm:pt>
    <dgm:pt modelId="{3982478B-BF6D-4E1A-9AFB-D66536FB26D4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item       </a:t>
          </a:r>
          <a:r>
            <a:rPr lang="en-US" sz="2000" b="0" dirty="0">
              <a:solidFill>
                <a:schemeClr val="tx1"/>
              </a:solidFill>
            </a:rPr>
            <a:t>Williams</a:t>
          </a:r>
        </a:p>
      </dgm:t>
    </dgm:pt>
    <dgm:pt modelId="{315632F7-671D-437A-9C98-3B2DC56B896D}" type="parTrans" cxnId="{F4790F96-E027-4956-B438-DCCEEC6B386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3DE880F-F342-492A-9C12-FBD61110D622}" type="sibTrans" cxnId="{F4790F96-E027-4956-B438-DCCEEC6B3869}">
      <dgm:prSet/>
      <dgm:spPr/>
      <dgm:t>
        <a:bodyPr/>
        <a:lstStyle/>
        <a:p>
          <a:endParaRPr lang="en-US" sz="1600"/>
        </a:p>
      </dgm:t>
    </dgm:pt>
    <dgm:pt modelId="{8FF87D8C-4B47-4980-93D0-85E362559AA8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item       </a:t>
          </a:r>
          <a:r>
            <a:rPr lang="en-US" sz="2000" b="0" dirty="0">
              <a:solidFill>
                <a:schemeClr val="tx1"/>
              </a:solidFill>
            </a:rPr>
            <a:t>Mary</a:t>
          </a:r>
        </a:p>
      </dgm:t>
    </dgm:pt>
    <dgm:pt modelId="{3B5D7751-B68D-4C79-BDFD-53B239AEA892}" type="parTrans" cxnId="{C8D999EA-0DD0-4DEC-89DC-88E6FFB3D71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2522426-3A74-42FD-A9BA-2D571177A250}" type="sibTrans" cxnId="{C8D999EA-0DD0-4DEC-89DC-88E6FFB3D713}">
      <dgm:prSet/>
      <dgm:spPr/>
      <dgm:t>
        <a:bodyPr/>
        <a:lstStyle/>
        <a:p>
          <a:endParaRPr lang="en-US" sz="1600"/>
        </a:p>
      </dgm:t>
    </dgm:pt>
    <dgm:pt modelId="{C6D2D2FE-C3D3-4666-99E7-CFC7019E80F4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Item            </a:t>
          </a:r>
          <a:r>
            <a:rPr lang="en-US" sz="2000" b="0" dirty="0">
              <a:solidFill>
                <a:schemeClr val="tx1"/>
              </a:solidFill>
            </a:rPr>
            <a:t>51</a:t>
          </a:r>
        </a:p>
      </dgm:t>
    </dgm:pt>
    <dgm:pt modelId="{61F96B71-F46D-4105-9108-15206B57FCAC}" type="parTrans" cxnId="{72C0F27C-2E66-490F-8D24-B423773023F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EA863D2-EB29-436E-AC76-9C4E3D81E260}" type="sibTrans" cxnId="{72C0F27C-2E66-490F-8D24-B423773023F4}">
      <dgm:prSet/>
      <dgm:spPr/>
      <dgm:t>
        <a:bodyPr/>
        <a:lstStyle/>
        <a:p>
          <a:endParaRPr lang="en-US" sz="1600"/>
        </a:p>
      </dgm:t>
    </dgm:pt>
    <dgm:pt modelId="{B5883816-82D3-4A72-B006-9BCD98F0454F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item           </a:t>
          </a:r>
          <a:r>
            <a:rPr lang="en-US" sz="2000" b="0" dirty="0">
              <a:solidFill>
                <a:schemeClr val="tx1"/>
              </a:solidFill>
            </a:rPr>
            <a:t>5.5</a:t>
          </a:r>
        </a:p>
      </dgm:t>
    </dgm:pt>
    <dgm:pt modelId="{71F4297B-37EE-4072-89A8-A0FC088B8C9B}" type="parTrans" cxnId="{AEBCF35B-681E-42D9-99F3-B5BAE786AA8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77957A8-8D83-4B68-B8B0-970D5FB49E9C}" type="sibTrans" cxnId="{AEBCF35B-681E-42D9-99F3-B5BAE786AA88}">
      <dgm:prSet/>
      <dgm:spPr/>
      <dgm:t>
        <a:bodyPr/>
        <a:lstStyle/>
        <a:p>
          <a:endParaRPr lang="en-US" sz="1600"/>
        </a:p>
      </dgm:t>
    </dgm:pt>
    <dgm:pt modelId="{7282968B-AC90-4AF4-B17F-AEF8E0019A3C}" type="pres">
      <dgm:prSet presAssocID="{9B7D5F78-AC9E-4B07-A7D3-29C0DB536A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0EAE8C-4C07-4153-A7DC-106F69141B92}" type="pres">
      <dgm:prSet presAssocID="{0E866938-5F0D-4B38-ADC8-362B498336B0}" presName="hierRoot1" presStyleCnt="0">
        <dgm:presLayoutVars>
          <dgm:hierBranch val="init"/>
        </dgm:presLayoutVars>
      </dgm:prSet>
      <dgm:spPr/>
    </dgm:pt>
    <dgm:pt modelId="{EEA50BC2-92EE-4DF8-8A00-2637B7FABADA}" type="pres">
      <dgm:prSet presAssocID="{0E866938-5F0D-4B38-ADC8-362B498336B0}" presName="rootComposite1" presStyleCnt="0"/>
      <dgm:spPr/>
    </dgm:pt>
    <dgm:pt modelId="{2D0445AC-08D9-48E9-9A8D-6235530C3CF9}" type="pres">
      <dgm:prSet presAssocID="{0E866938-5F0D-4B38-ADC8-362B498336B0}" presName="rootText1" presStyleLbl="node0" presStyleIdx="0" presStyleCnt="1" custLinFactNeighborX="26877" custLinFactNeighborY="-700">
        <dgm:presLayoutVars>
          <dgm:chPref val="3"/>
        </dgm:presLayoutVars>
      </dgm:prSet>
      <dgm:spPr/>
    </dgm:pt>
    <dgm:pt modelId="{893A9C5A-FD5F-4185-B3EC-E1CF3ED66116}" type="pres">
      <dgm:prSet presAssocID="{0E866938-5F0D-4B38-ADC8-362B498336B0}" presName="rootConnector1" presStyleLbl="node1" presStyleIdx="0" presStyleCnt="0"/>
      <dgm:spPr/>
    </dgm:pt>
    <dgm:pt modelId="{4166DC6E-B164-4BEA-A197-BA6E4335C159}" type="pres">
      <dgm:prSet presAssocID="{0E866938-5F0D-4B38-ADC8-362B498336B0}" presName="hierChild2" presStyleCnt="0"/>
      <dgm:spPr/>
    </dgm:pt>
    <dgm:pt modelId="{6BB61005-E707-4B3C-8CF9-F4D31CC1FA85}" type="pres">
      <dgm:prSet presAssocID="{CE7E8C77-92A9-4CE4-B072-C8E8C002A9C2}" presName="Name37" presStyleLbl="parChTrans1D2" presStyleIdx="0" presStyleCnt="2"/>
      <dgm:spPr/>
    </dgm:pt>
    <dgm:pt modelId="{FCF7C993-0301-455F-90D8-6330698D2F92}" type="pres">
      <dgm:prSet presAssocID="{DBE925B1-EDF9-486D-A0CD-31762DFC823E}" presName="hierRoot2" presStyleCnt="0">
        <dgm:presLayoutVars>
          <dgm:hierBranch val="init"/>
        </dgm:presLayoutVars>
      </dgm:prSet>
      <dgm:spPr/>
    </dgm:pt>
    <dgm:pt modelId="{BFC65601-F352-44EC-B5BB-600B36AC71D9}" type="pres">
      <dgm:prSet presAssocID="{DBE925B1-EDF9-486D-A0CD-31762DFC823E}" presName="rootComposite" presStyleCnt="0"/>
      <dgm:spPr/>
    </dgm:pt>
    <dgm:pt modelId="{F1A3D7D5-9B00-4BA3-8E70-D9278706EF50}" type="pres">
      <dgm:prSet presAssocID="{DBE925B1-EDF9-486D-A0CD-31762DFC823E}" presName="rootText" presStyleLbl="node2" presStyleIdx="0" presStyleCnt="2" custLinFactNeighborX="16903" custLinFactNeighborY="21397">
        <dgm:presLayoutVars>
          <dgm:chPref val="3"/>
        </dgm:presLayoutVars>
      </dgm:prSet>
      <dgm:spPr/>
    </dgm:pt>
    <dgm:pt modelId="{24668687-D1A1-4DD4-B0DA-007A2BFBB720}" type="pres">
      <dgm:prSet presAssocID="{DBE925B1-EDF9-486D-A0CD-31762DFC823E}" presName="rootConnector" presStyleLbl="node2" presStyleIdx="0" presStyleCnt="2"/>
      <dgm:spPr/>
    </dgm:pt>
    <dgm:pt modelId="{D032C161-DC3D-466E-A2DB-1048885181FA}" type="pres">
      <dgm:prSet presAssocID="{DBE925B1-EDF9-486D-A0CD-31762DFC823E}" presName="hierChild4" presStyleCnt="0"/>
      <dgm:spPr/>
    </dgm:pt>
    <dgm:pt modelId="{528540F8-48C8-4442-9E2A-826228874949}" type="pres">
      <dgm:prSet presAssocID="{F4DC6746-5393-4E8A-B5B5-CC464AFFCE7A}" presName="Name37" presStyleLbl="parChTrans1D3" presStyleIdx="0" presStyleCnt="8"/>
      <dgm:spPr/>
    </dgm:pt>
    <dgm:pt modelId="{2397EB6B-CDA5-4973-8E04-FA63031992AA}" type="pres">
      <dgm:prSet presAssocID="{15478E6C-B429-4F5C-904B-ACBCD324037A}" presName="hierRoot2" presStyleCnt="0">
        <dgm:presLayoutVars>
          <dgm:hierBranch val="init"/>
        </dgm:presLayoutVars>
      </dgm:prSet>
      <dgm:spPr/>
    </dgm:pt>
    <dgm:pt modelId="{1CCAFEC0-D932-4CC9-9F92-8F0100ED8C32}" type="pres">
      <dgm:prSet presAssocID="{15478E6C-B429-4F5C-904B-ACBCD324037A}" presName="rootComposite" presStyleCnt="0"/>
      <dgm:spPr/>
    </dgm:pt>
    <dgm:pt modelId="{DE2F1C30-7A51-4618-B83C-735CC3D3E5FA}" type="pres">
      <dgm:prSet presAssocID="{15478E6C-B429-4F5C-904B-ACBCD324037A}" presName="rootText" presStyleLbl="node3" presStyleIdx="0" presStyleCnt="8" custLinFactNeighborX="19040" custLinFactNeighborY="9240">
        <dgm:presLayoutVars>
          <dgm:chPref val="3"/>
        </dgm:presLayoutVars>
      </dgm:prSet>
      <dgm:spPr/>
    </dgm:pt>
    <dgm:pt modelId="{AE381924-D500-4ACB-A0A2-E0C4AD656D5E}" type="pres">
      <dgm:prSet presAssocID="{15478E6C-B429-4F5C-904B-ACBCD324037A}" presName="rootConnector" presStyleLbl="node3" presStyleIdx="0" presStyleCnt="8"/>
      <dgm:spPr/>
    </dgm:pt>
    <dgm:pt modelId="{CBE477AC-E7A3-4C64-96DA-24BC3DEBE332}" type="pres">
      <dgm:prSet presAssocID="{15478E6C-B429-4F5C-904B-ACBCD324037A}" presName="hierChild4" presStyleCnt="0"/>
      <dgm:spPr/>
    </dgm:pt>
    <dgm:pt modelId="{34D83D4B-BD39-49FF-842D-5570D0FA5D22}" type="pres">
      <dgm:prSet presAssocID="{15478E6C-B429-4F5C-904B-ACBCD324037A}" presName="hierChild5" presStyleCnt="0"/>
      <dgm:spPr/>
    </dgm:pt>
    <dgm:pt modelId="{469BB9E9-9512-456C-A130-6F0F7776D9B6}" type="pres">
      <dgm:prSet presAssocID="{A91BA5E7-24B7-4924-AFCA-9A07D7AE5ED8}" presName="Name37" presStyleLbl="parChTrans1D3" presStyleIdx="1" presStyleCnt="8"/>
      <dgm:spPr/>
    </dgm:pt>
    <dgm:pt modelId="{ECF83209-A941-4EE5-AA2B-80F65C5DA018}" type="pres">
      <dgm:prSet presAssocID="{F7CAD4AE-5108-4A11-9106-9A30450116E0}" presName="hierRoot2" presStyleCnt="0">
        <dgm:presLayoutVars>
          <dgm:hierBranch val="init"/>
        </dgm:presLayoutVars>
      </dgm:prSet>
      <dgm:spPr/>
    </dgm:pt>
    <dgm:pt modelId="{EB44F018-A983-4499-B14D-103C01E110BF}" type="pres">
      <dgm:prSet presAssocID="{F7CAD4AE-5108-4A11-9106-9A30450116E0}" presName="rootComposite" presStyleCnt="0"/>
      <dgm:spPr/>
    </dgm:pt>
    <dgm:pt modelId="{0BA9F35F-69EF-4A36-B577-10F95E4822BF}" type="pres">
      <dgm:prSet presAssocID="{F7CAD4AE-5108-4A11-9106-9A30450116E0}" presName="rootText" presStyleLbl="node3" presStyleIdx="1" presStyleCnt="8" custLinFactNeighborX="19040" custLinFactNeighborY="6940">
        <dgm:presLayoutVars>
          <dgm:chPref val="3"/>
        </dgm:presLayoutVars>
      </dgm:prSet>
      <dgm:spPr/>
    </dgm:pt>
    <dgm:pt modelId="{A6B6F53A-BB55-4B7F-9C94-0097B2741DA9}" type="pres">
      <dgm:prSet presAssocID="{F7CAD4AE-5108-4A11-9106-9A30450116E0}" presName="rootConnector" presStyleLbl="node3" presStyleIdx="1" presStyleCnt="8"/>
      <dgm:spPr/>
    </dgm:pt>
    <dgm:pt modelId="{C67C635C-1C59-42E2-B560-FE5AD812884F}" type="pres">
      <dgm:prSet presAssocID="{F7CAD4AE-5108-4A11-9106-9A30450116E0}" presName="hierChild4" presStyleCnt="0"/>
      <dgm:spPr/>
    </dgm:pt>
    <dgm:pt modelId="{29D42A73-5BBB-478F-BF29-FADC3E8BB638}" type="pres">
      <dgm:prSet presAssocID="{F7CAD4AE-5108-4A11-9106-9A30450116E0}" presName="hierChild5" presStyleCnt="0"/>
      <dgm:spPr/>
    </dgm:pt>
    <dgm:pt modelId="{E583905A-0877-45DC-BF19-992D025D062A}" type="pres">
      <dgm:prSet presAssocID="{D212A096-FD1E-49A8-87D8-7635C50AD97A}" presName="Name37" presStyleLbl="parChTrans1D3" presStyleIdx="2" presStyleCnt="8"/>
      <dgm:spPr/>
    </dgm:pt>
    <dgm:pt modelId="{3FF2B6A9-14CC-4607-AF82-38F07895ECD5}" type="pres">
      <dgm:prSet presAssocID="{684F57EF-DACE-4E6F-95B3-99A0DA92039B}" presName="hierRoot2" presStyleCnt="0">
        <dgm:presLayoutVars>
          <dgm:hierBranch val="init"/>
        </dgm:presLayoutVars>
      </dgm:prSet>
      <dgm:spPr/>
    </dgm:pt>
    <dgm:pt modelId="{D1957BEB-AFB1-49F5-ADF6-A87F3BB0457B}" type="pres">
      <dgm:prSet presAssocID="{684F57EF-DACE-4E6F-95B3-99A0DA92039B}" presName="rootComposite" presStyleCnt="0"/>
      <dgm:spPr/>
    </dgm:pt>
    <dgm:pt modelId="{0164A016-CCF2-4485-9A4E-41DDDAC5ADAE}" type="pres">
      <dgm:prSet presAssocID="{684F57EF-DACE-4E6F-95B3-99A0DA92039B}" presName="rootText" presStyleLbl="node3" presStyleIdx="2" presStyleCnt="8" custLinFactNeighborX="19040" custLinFactNeighborY="4640">
        <dgm:presLayoutVars>
          <dgm:chPref val="3"/>
        </dgm:presLayoutVars>
      </dgm:prSet>
      <dgm:spPr/>
    </dgm:pt>
    <dgm:pt modelId="{CFC7674E-DB42-4DEE-A962-195BAC9FCB89}" type="pres">
      <dgm:prSet presAssocID="{684F57EF-DACE-4E6F-95B3-99A0DA92039B}" presName="rootConnector" presStyleLbl="node3" presStyleIdx="2" presStyleCnt="8"/>
      <dgm:spPr/>
    </dgm:pt>
    <dgm:pt modelId="{FF22DB35-648E-448E-A929-EE7D0D9E55FF}" type="pres">
      <dgm:prSet presAssocID="{684F57EF-DACE-4E6F-95B3-99A0DA92039B}" presName="hierChild4" presStyleCnt="0"/>
      <dgm:spPr/>
    </dgm:pt>
    <dgm:pt modelId="{08D7B7B8-16B0-440D-ACA0-26EBFAF44EFD}" type="pres">
      <dgm:prSet presAssocID="{684F57EF-DACE-4E6F-95B3-99A0DA92039B}" presName="hierChild5" presStyleCnt="0"/>
      <dgm:spPr/>
    </dgm:pt>
    <dgm:pt modelId="{BCAF7866-7C68-4290-81B7-CE38E25438D7}" type="pres">
      <dgm:prSet presAssocID="{858F538F-2599-4249-8145-0C0AB977DE3C}" presName="Name37" presStyleLbl="parChTrans1D3" presStyleIdx="3" presStyleCnt="8"/>
      <dgm:spPr/>
    </dgm:pt>
    <dgm:pt modelId="{B2C3B184-4EF7-46F0-BB6C-21605914A92B}" type="pres">
      <dgm:prSet presAssocID="{61B50670-1CB1-400E-9D52-1D409F3708F5}" presName="hierRoot2" presStyleCnt="0">
        <dgm:presLayoutVars>
          <dgm:hierBranch val="init"/>
        </dgm:presLayoutVars>
      </dgm:prSet>
      <dgm:spPr/>
    </dgm:pt>
    <dgm:pt modelId="{B21D49C4-9395-46BF-9F07-BBAB71AE9E91}" type="pres">
      <dgm:prSet presAssocID="{61B50670-1CB1-400E-9D52-1D409F3708F5}" presName="rootComposite" presStyleCnt="0"/>
      <dgm:spPr/>
    </dgm:pt>
    <dgm:pt modelId="{73C39F10-2486-4957-B3E2-2AFABD599549}" type="pres">
      <dgm:prSet presAssocID="{61B50670-1CB1-400E-9D52-1D409F3708F5}" presName="rootText" presStyleLbl="node3" presStyleIdx="3" presStyleCnt="8" custLinFactNeighborX="19600" custLinFactNeighborY="14099">
        <dgm:presLayoutVars>
          <dgm:chPref val="3"/>
        </dgm:presLayoutVars>
      </dgm:prSet>
      <dgm:spPr/>
    </dgm:pt>
    <dgm:pt modelId="{BE9EF8E1-9D11-4B41-8046-C6F4ADF0010C}" type="pres">
      <dgm:prSet presAssocID="{61B50670-1CB1-400E-9D52-1D409F3708F5}" presName="rootConnector" presStyleLbl="node3" presStyleIdx="3" presStyleCnt="8"/>
      <dgm:spPr/>
    </dgm:pt>
    <dgm:pt modelId="{810EB19F-9014-46BB-83A0-B7FB0DF92EF9}" type="pres">
      <dgm:prSet presAssocID="{61B50670-1CB1-400E-9D52-1D409F3708F5}" presName="hierChild4" presStyleCnt="0"/>
      <dgm:spPr/>
    </dgm:pt>
    <dgm:pt modelId="{CD04994C-69F9-48D4-B8AF-D0C12686CF75}" type="pres">
      <dgm:prSet presAssocID="{61B50670-1CB1-400E-9D52-1D409F3708F5}" presName="hierChild5" presStyleCnt="0"/>
      <dgm:spPr/>
    </dgm:pt>
    <dgm:pt modelId="{56FB4BB2-F416-439E-A9AA-75308706707B}" type="pres">
      <dgm:prSet presAssocID="{DBE925B1-EDF9-486D-A0CD-31762DFC823E}" presName="hierChild5" presStyleCnt="0"/>
      <dgm:spPr/>
    </dgm:pt>
    <dgm:pt modelId="{491D6CA4-FBFE-4ACF-8839-B592A23CD111}" type="pres">
      <dgm:prSet presAssocID="{3780768C-8D04-4240-8603-9C075DAB5A8F}" presName="Name37" presStyleLbl="parChTrans1D2" presStyleIdx="1" presStyleCnt="2"/>
      <dgm:spPr/>
    </dgm:pt>
    <dgm:pt modelId="{9AE3B6D4-1389-4223-8DCE-F48FFAA687B6}" type="pres">
      <dgm:prSet presAssocID="{8A475304-6260-44C6-B557-42AA365E41E3}" presName="hierRoot2" presStyleCnt="0">
        <dgm:presLayoutVars>
          <dgm:hierBranch val="init"/>
        </dgm:presLayoutVars>
      </dgm:prSet>
      <dgm:spPr/>
    </dgm:pt>
    <dgm:pt modelId="{02A4F58E-B053-4DF6-9ADB-609AD3A612A2}" type="pres">
      <dgm:prSet presAssocID="{8A475304-6260-44C6-B557-42AA365E41E3}" presName="rootComposite" presStyleCnt="0"/>
      <dgm:spPr/>
    </dgm:pt>
    <dgm:pt modelId="{D86B18EC-DAC3-4D7A-BD38-85E70D7A5CD7}" type="pres">
      <dgm:prSet presAssocID="{8A475304-6260-44C6-B557-42AA365E41E3}" presName="rootText" presStyleLbl="node2" presStyleIdx="1" presStyleCnt="2" custLinFactNeighborX="37623" custLinFactNeighborY="21397">
        <dgm:presLayoutVars>
          <dgm:chPref val="3"/>
        </dgm:presLayoutVars>
      </dgm:prSet>
      <dgm:spPr/>
    </dgm:pt>
    <dgm:pt modelId="{3C0CB6C4-C0F2-49AA-80BF-8C5187FF1C0E}" type="pres">
      <dgm:prSet presAssocID="{8A475304-6260-44C6-B557-42AA365E41E3}" presName="rootConnector" presStyleLbl="node2" presStyleIdx="1" presStyleCnt="2"/>
      <dgm:spPr/>
    </dgm:pt>
    <dgm:pt modelId="{B85DB66E-BB60-4118-899C-180237CCCDC4}" type="pres">
      <dgm:prSet presAssocID="{8A475304-6260-44C6-B557-42AA365E41E3}" presName="hierChild4" presStyleCnt="0"/>
      <dgm:spPr/>
    </dgm:pt>
    <dgm:pt modelId="{CB07EA16-C029-43B6-BC4F-C66D00189E82}" type="pres">
      <dgm:prSet presAssocID="{315632F7-671D-437A-9C98-3B2DC56B896D}" presName="Name37" presStyleLbl="parChTrans1D3" presStyleIdx="4" presStyleCnt="8"/>
      <dgm:spPr/>
    </dgm:pt>
    <dgm:pt modelId="{B3574171-26C7-4BCB-893E-F467495E20FB}" type="pres">
      <dgm:prSet presAssocID="{3982478B-BF6D-4E1A-9AFB-D66536FB26D4}" presName="hierRoot2" presStyleCnt="0">
        <dgm:presLayoutVars>
          <dgm:hierBranch val="init"/>
        </dgm:presLayoutVars>
      </dgm:prSet>
      <dgm:spPr/>
    </dgm:pt>
    <dgm:pt modelId="{CBDF0DFB-6388-4495-A37B-6C9F726A27E0}" type="pres">
      <dgm:prSet presAssocID="{3982478B-BF6D-4E1A-9AFB-D66536FB26D4}" presName="rootComposite" presStyleCnt="0"/>
      <dgm:spPr/>
    </dgm:pt>
    <dgm:pt modelId="{F9E11D87-D42F-41A1-BEA6-FFD9797C80DC}" type="pres">
      <dgm:prSet presAssocID="{3982478B-BF6D-4E1A-9AFB-D66536FB26D4}" presName="rootText" presStyleLbl="node3" presStyleIdx="4" presStyleCnt="8" custLinFactNeighborX="40211" custLinFactNeighborY="9240">
        <dgm:presLayoutVars>
          <dgm:chPref val="3"/>
        </dgm:presLayoutVars>
      </dgm:prSet>
      <dgm:spPr/>
    </dgm:pt>
    <dgm:pt modelId="{6A43308E-0356-40FD-81FD-77EE2AA25AB3}" type="pres">
      <dgm:prSet presAssocID="{3982478B-BF6D-4E1A-9AFB-D66536FB26D4}" presName="rootConnector" presStyleLbl="node3" presStyleIdx="4" presStyleCnt="8"/>
      <dgm:spPr/>
    </dgm:pt>
    <dgm:pt modelId="{56919C41-524A-4F8E-99B0-F7165C26241D}" type="pres">
      <dgm:prSet presAssocID="{3982478B-BF6D-4E1A-9AFB-D66536FB26D4}" presName="hierChild4" presStyleCnt="0"/>
      <dgm:spPr/>
    </dgm:pt>
    <dgm:pt modelId="{B650FEEF-6608-444D-B9F3-3759D31F9308}" type="pres">
      <dgm:prSet presAssocID="{3982478B-BF6D-4E1A-9AFB-D66536FB26D4}" presName="hierChild5" presStyleCnt="0"/>
      <dgm:spPr/>
    </dgm:pt>
    <dgm:pt modelId="{9ED3AA70-3602-4F72-BF22-DC84E7D87DB3}" type="pres">
      <dgm:prSet presAssocID="{3B5D7751-B68D-4C79-BDFD-53B239AEA892}" presName="Name37" presStyleLbl="parChTrans1D3" presStyleIdx="5" presStyleCnt="8"/>
      <dgm:spPr/>
    </dgm:pt>
    <dgm:pt modelId="{E4615EF0-5121-474A-8FA8-2314DECF0279}" type="pres">
      <dgm:prSet presAssocID="{8FF87D8C-4B47-4980-93D0-85E362559AA8}" presName="hierRoot2" presStyleCnt="0">
        <dgm:presLayoutVars>
          <dgm:hierBranch val="init"/>
        </dgm:presLayoutVars>
      </dgm:prSet>
      <dgm:spPr/>
    </dgm:pt>
    <dgm:pt modelId="{AB42A108-5012-46F4-95C3-3DB0927F34CB}" type="pres">
      <dgm:prSet presAssocID="{8FF87D8C-4B47-4980-93D0-85E362559AA8}" presName="rootComposite" presStyleCnt="0"/>
      <dgm:spPr/>
    </dgm:pt>
    <dgm:pt modelId="{8F6AC1BB-5A71-4548-B9FC-DC47E76D037F}" type="pres">
      <dgm:prSet presAssocID="{8FF87D8C-4B47-4980-93D0-85E362559AA8}" presName="rootText" presStyleLbl="node3" presStyleIdx="5" presStyleCnt="8" custLinFactNeighborX="40211" custLinFactNeighborY="6940">
        <dgm:presLayoutVars>
          <dgm:chPref val="3"/>
        </dgm:presLayoutVars>
      </dgm:prSet>
      <dgm:spPr/>
    </dgm:pt>
    <dgm:pt modelId="{E821105C-115F-41DA-9C20-B6988B2F7F3B}" type="pres">
      <dgm:prSet presAssocID="{8FF87D8C-4B47-4980-93D0-85E362559AA8}" presName="rootConnector" presStyleLbl="node3" presStyleIdx="5" presStyleCnt="8"/>
      <dgm:spPr/>
    </dgm:pt>
    <dgm:pt modelId="{4833C2BB-7DD3-4B7E-B12F-43548BF2449A}" type="pres">
      <dgm:prSet presAssocID="{8FF87D8C-4B47-4980-93D0-85E362559AA8}" presName="hierChild4" presStyleCnt="0"/>
      <dgm:spPr/>
    </dgm:pt>
    <dgm:pt modelId="{1FC1ADDE-83BC-48B9-AFC4-A5B1ED28A6CD}" type="pres">
      <dgm:prSet presAssocID="{8FF87D8C-4B47-4980-93D0-85E362559AA8}" presName="hierChild5" presStyleCnt="0"/>
      <dgm:spPr/>
    </dgm:pt>
    <dgm:pt modelId="{12F7B0C5-8ECD-421B-B4B7-5E5CBD06CEF3}" type="pres">
      <dgm:prSet presAssocID="{61F96B71-F46D-4105-9108-15206B57FCAC}" presName="Name37" presStyleLbl="parChTrans1D3" presStyleIdx="6" presStyleCnt="8"/>
      <dgm:spPr/>
    </dgm:pt>
    <dgm:pt modelId="{C3A95C5A-2435-42C8-AD7C-5F56F12FA462}" type="pres">
      <dgm:prSet presAssocID="{C6D2D2FE-C3D3-4666-99E7-CFC7019E80F4}" presName="hierRoot2" presStyleCnt="0">
        <dgm:presLayoutVars>
          <dgm:hierBranch val="init"/>
        </dgm:presLayoutVars>
      </dgm:prSet>
      <dgm:spPr/>
    </dgm:pt>
    <dgm:pt modelId="{47BF1BDB-5A8D-4A2D-83D3-BC8475EA1A40}" type="pres">
      <dgm:prSet presAssocID="{C6D2D2FE-C3D3-4666-99E7-CFC7019E80F4}" presName="rootComposite" presStyleCnt="0"/>
      <dgm:spPr/>
    </dgm:pt>
    <dgm:pt modelId="{944B3CB6-9EF4-4FE1-BCC9-834FB58FE4EF}" type="pres">
      <dgm:prSet presAssocID="{C6D2D2FE-C3D3-4666-99E7-CFC7019E80F4}" presName="rootText" presStyleLbl="node3" presStyleIdx="6" presStyleCnt="8" custLinFactNeighborX="40211" custLinFactNeighborY="4640">
        <dgm:presLayoutVars>
          <dgm:chPref val="3"/>
        </dgm:presLayoutVars>
      </dgm:prSet>
      <dgm:spPr/>
    </dgm:pt>
    <dgm:pt modelId="{C46B7C49-1D04-4C4C-8347-42C415B04F33}" type="pres">
      <dgm:prSet presAssocID="{C6D2D2FE-C3D3-4666-99E7-CFC7019E80F4}" presName="rootConnector" presStyleLbl="node3" presStyleIdx="6" presStyleCnt="8"/>
      <dgm:spPr/>
    </dgm:pt>
    <dgm:pt modelId="{CAD20B36-56DF-4B2F-892D-3C948502B9F9}" type="pres">
      <dgm:prSet presAssocID="{C6D2D2FE-C3D3-4666-99E7-CFC7019E80F4}" presName="hierChild4" presStyleCnt="0"/>
      <dgm:spPr/>
    </dgm:pt>
    <dgm:pt modelId="{9B539BEE-7F5D-499E-B8A1-1EB9C1EF89C8}" type="pres">
      <dgm:prSet presAssocID="{C6D2D2FE-C3D3-4666-99E7-CFC7019E80F4}" presName="hierChild5" presStyleCnt="0"/>
      <dgm:spPr/>
    </dgm:pt>
    <dgm:pt modelId="{83BF1BEF-0E71-4190-8342-2BF4D8079981}" type="pres">
      <dgm:prSet presAssocID="{71F4297B-37EE-4072-89A8-A0FC088B8C9B}" presName="Name37" presStyleLbl="parChTrans1D3" presStyleIdx="7" presStyleCnt="8"/>
      <dgm:spPr/>
    </dgm:pt>
    <dgm:pt modelId="{8A70AE7A-D561-4E27-8734-923B1993E8A6}" type="pres">
      <dgm:prSet presAssocID="{B5883816-82D3-4A72-B006-9BCD98F0454F}" presName="hierRoot2" presStyleCnt="0">
        <dgm:presLayoutVars>
          <dgm:hierBranch val="init"/>
        </dgm:presLayoutVars>
      </dgm:prSet>
      <dgm:spPr/>
    </dgm:pt>
    <dgm:pt modelId="{12ECF017-7C56-465E-9B40-93977ABC3889}" type="pres">
      <dgm:prSet presAssocID="{B5883816-82D3-4A72-B006-9BCD98F0454F}" presName="rootComposite" presStyleCnt="0"/>
      <dgm:spPr/>
    </dgm:pt>
    <dgm:pt modelId="{A4BCB27F-DD32-4FA7-9728-12F4D9FE4BF6}" type="pres">
      <dgm:prSet presAssocID="{B5883816-82D3-4A72-B006-9BCD98F0454F}" presName="rootText" presStyleLbl="node3" presStyleIdx="7" presStyleCnt="8" custLinFactNeighborX="40211" custLinFactNeighborY="9786">
        <dgm:presLayoutVars>
          <dgm:chPref val="3"/>
        </dgm:presLayoutVars>
      </dgm:prSet>
      <dgm:spPr/>
    </dgm:pt>
    <dgm:pt modelId="{D2916845-3A43-4BA9-85FD-13A3ABA89901}" type="pres">
      <dgm:prSet presAssocID="{B5883816-82D3-4A72-B006-9BCD98F0454F}" presName="rootConnector" presStyleLbl="node3" presStyleIdx="7" presStyleCnt="8"/>
      <dgm:spPr/>
    </dgm:pt>
    <dgm:pt modelId="{82961629-42D1-406D-B575-6BEEB4AEFEA9}" type="pres">
      <dgm:prSet presAssocID="{B5883816-82D3-4A72-B006-9BCD98F0454F}" presName="hierChild4" presStyleCnt="0"/>
      <dgm:spPr/>
    </dgm:pt>
    <dgm:pt modelId="{08A22CB0-0710-44CA-936D-C375DFD16FAE}" type="pres">
      <dgm:prSet presAssocID="{B5883816-82D3-4A72-B006-9BCD98F0454F}" presName="hierChild5" presStyleCnt="0"/>
      <dgm:spPr/>
    </dgm:pt>
    <dgm:pt modelId="{36E3CCFC-3AC0-4BF5-A489-46F1A1EB4AF1}" type="pres">
      <dgm:prSet presAssocID="{8A475304-6260-44C6-B557-42AA365E41E3}" presName="hierChild5" presStyleCnt="0"/>
      <dgm:spPr/>
    </dgm:pt>
    <dgm:pt modelId="{9CE0F98D-6458-4364-964C-D05C5FDA633A}" type="pres">
      <dgm:prSet presAssocID="{0E866938-5F0D-4B38-ADC8-362B498336B0}" presName="hierChild3" presStyleCnt="0"/>
      <dgm:spPr/>
    </dgm:pt>
  </dgm:ptLst>
  <dgm:cxnLst>
    <dgm:cxn modelId="{3FCDA013-1914-486A-87D0-6258B1C94AD6}" type="presOf" srcId="{8A475304-6260-44C6-B557-42AA365E41E3}" destId="{3C0CB6C4-C0F2-49AA-80BF-8C5187FF1C0E}" srcOrd="1" destOrd="0" presId="urn:microsoft.com/office/officeart/2005/8/layout/orgChart1"/>
    <dgm:cxn modelId="{BAC80716-4A5F-48A7-9AAC-49631C4837D9}" srcId="{9B7D5F78-AC9E-4B07-A7D3-29C0DB536AB8}" destId="{0E866938-5F0D-4B38-ADC8-362B498336B0}" srcOrd="0" destOrd="0" parTransId="{80DD476D-648D-4B19-8641-72A7F442F2B2}" sibTransId="{7866816F-12AF-4901-9CA1-99910A1E5CA6}"/>
    <dgm:cxn modelId="{41BBDB33-9255-4BF2-A549-6F858B011192}" type="presOf" srcId="{3982478B-BF6D-4E1A-9AFB-D66536FB26D4}" destId="{6A43308E-0356-40FD-81FD-77EE2AA25AB3}" srcOrd="1" destOrd="0" presId="urn:microsoft.com/office/officeart/2005/8/layout/orgChart1"/>
    <dgm:cxn modelId="{6A39043A-1669-4345-9C76-C74510A7F748}" type="presOf" srcId="{858F538F-2599-4249-8145-0C0AB977DE3C}" destId="{BCAF7866-7C68-4290-81B7-CE38E25438D7}" srcOrd="0" destOrd="0" presId="urn:microsoft.com/office/officeart/2005/8/layout/orgChart1"/>
    <dgm:cxn modelId="{AEBCF35B-681E-42D9-99F3-B5BAE786AA88}" srcId="{8A475304-6260-44C6-B557-42AA365E41E3}" destId="{B5883816-82D3-4A72-B006-9BCD98F0454F}" srcOrd="3" destOrd="0" parTransId="{71F4297B-37EE-4072-89A8-A0FC088B8C9B}" sibTransId="{277957A8-8D83-4B68-B8B0-970D5FB49E9C}"/>
    <dgm:cxn modelId="{48D22345-12E7-4A6C-9559-559AC10F1FF2}" type="presOf" srcId="{8FF87D8C-4B47-4980-93D0-85E362559AA8}" destId="{8F6AC1BB-5A71-4548-B9FC-DC47E76D037F}" srcOrd="0" destOrd="0" presId="urn:microsoft.com/office/officeart/2005/8/layout/orgChart1"/>
    <dgm:cxn modelId="{DDC7CB67-2199-4718-B390-47F64761D6B4}" type="presOf" srcId="{61B50670-1CB1-400E-9D52-1D409F3708F5}" destId="{73C39F10-2486-4957-B3E2-2AFABD599549}" srcOrd="0" destOrd="0" presId="urn:microsoft.com/office/officeart/2005/8/layout/orgChart1"/>
    <dgm:cxn modelId="{8514CE67-D34E-49D4-B142-684EA9CCED12}" type="presOf" srcId="{315632F7-671D-437A-9C98-3B2DC56B896D}" destId="{CB07EA16-C029-43B6-BC4F-C66D00189E82}" srcOrd="0" destOrd="0" presId="urn:microsoft.com/office/officeart/2005/8/layout/orgChart1"/>
    <dgm:cxn modelId="{D7E36968-DB66-4E7F-9ECA-67980388725E}" type="presOf" srcId="{C6D2D2FE-C3D3-4666-99E7-CFC7019E80F4}" destId="{C46B7C49-1D04-4C4C-8347-42C415B04F33}" srcOrd="1" destOrd="0" presId="urn:microsoft.com/office/officeart/2005/8/layout/orgChart1"/>
    <dgm:cxn modelId="{15579474-33B8-40B6-BA89-0736C0DD454B}" type="presOf" srcId="{B5883816-82D3-4A72-B006-9BCD98F0454F}" destId="{D2916845-3A43-4BA9-85FD-13A3ABA89901}" srcOrd="1" destOrd="0" presId="urn:microsoft.com/office/officeart/2005/8/layout/orgChart1"/>
    <dgm:cxn modelId="{C9E10957-C654-4D8A-BF1A-EB98F219B4AD}" type="presOf" srcId="{F7CAD4AE-5108-4A11-9106-9A30450116E0}" destId="{0BA9F35F-69EF-4A36-B577-10F95E4822BF}" srcOrd="0" destOrd="0" presId="urn:microsoft.com/office/officeart/2005/8/layout/orgChart1"/>
    <dgm:cxn modelId="{BF12D677-F167-4E78-A21B-793C9663EEDD}" srcId="{DBE925B1-EDF9-486D-A0CD-31762DFC823E}" destId="{15478E6C-B429-4F5C-904B-ACBCD324037A}" srcOrd="0" destOrd="0" parTransId="{F4DC6746-5393-4E8A-B5B5-CC464AFFCE7A}" sibTransId="{FEAC46B3-350B-4F4D-B152-C132B97747BA}"/>
    <dgm:cxn modelId="{93604978-B3E5-4E3D-8E33-67D168795E17}" type="presOf" srcId="{61B50670-1CB1-400E-9D52-1D409F3708F5}" destId="{BE9EF8E1-9D11-4B41-8046-C6F4ADF0010C}" srcOrd="1" destOrd="0" presId="urn:microsoft.com/office/officeart/2005/8/layout/orgChart1"/>
    <dgm:cxn modelId="{D445A579-16E0-4FB1-8ABE-67DE8C0FDAFC}" type="presOf" srcId="{684F57EF-DACE-4E6F-95B3-99A0DA92039B}" destId="{0164A016-CCF2-4485-9A4E-41DDDAC5ADAE}" srcOrd="0" destOrd="0" presId="urn:microsoft.com/office/officeart/2005/8/layout/orgChart1"/>
    <dgm:cxn modelId="{6478A959-CDAC-420E-9DBC-1A85F76FAFFB}" type="presOf" srcId="{3780768C-8D04-4240-8603-9C075DAB5A8F}" destId="{491D6CA4-FBFE-4ACF-8839-B592A23CD111}" srcOrd="0" destOrd="0" presId="urn:microsoft.com/office/officeart/2005/8/layout/orgChart1"/>
    <dgm:cxn modelId="{72C0F27C-2E66-490F-8D24-B423773023F4}" srcId="{8A475304-6260-44C6-B557-42AA365E41E3}" destId="{C6D2D2FE-C3D3-4666-99E7-CFC7019E80F4}" srcOrd="2" destOrd="0" parTransId="{61F96B71-F46D-4105-9108-15206B57FCAC}" sibTransId="{8EA863D2-EB29-436E-AC76-9C4E3D81E260}"/>
    <dgm:cxn modelId="{034F547D-B248-4C60-A65F-14956519216E}" type="presOf" srcId="{3982478B-BF6D-4E1A-9AFB-D66536FB26D4}" destId="{F9E11D87-D42F-41A1-BEA6-FFD9797C80DC}" srcOrd="0" destOrd="0" presId="urn:microsoft.com/office/officeart/2005/8/layout/orgChart1"/>
    <dgm:cxn modelId="{E4501590-00A5-4F8E-B847-3564B5A95D39}" type="presOf" srcId="{71F4297B-37EE-4072-89A8-A0FC088B8C9B}" destId="{83BF1BEF-0E71-4190-8342-2BF4D8079981}" srcOrd="0" destOrd="0" presId="urn:microsoft.com/office/officeart/2005/8/layout/orgChart1"/>
    <dgm:cxn modelId="{C38BCC91-3810-4742-A0E6-5E1CB7CE8D90}" type="presOf" srcId="{D212A096-FD1E-49A8-87D8-7635C50AD97A}" destId="{E583905A-0877-45DC-BF19-992D025D062A}" srcOrd="0" destOrd="0" presId="urn:microsoft.com/office/officeart/2005/8/layout/orgChart1"/>
    <dgm:cxn modelId="{F4790F96-E027-4956-B438-DCCEEC6B3869}" srcId="{8A475304-6260-44C6-B557-42AA365E41E3}" destId="{3982478B-BF6D-4E1A-9AFB-D66536FB26D4}" srcOrd="0" destOrd="0" parTransId="{315632F7-671D-437A-9C98-3B2DC56B896D}" sibTransId="{63DE880F-F342-492A-9C12-FBD61110D622}"/>
    <dgm:cxn modelId="{49379098-543B-48C3-A2C7-40B8F1DCC156}" type="presOf" srcId="{B5883816-82D3-4A72-B006-9BCD98F0454F}" destId="{A4BCB27F-DD32-4FA7-9728-12F4D9FE4BF6}" srcOrd="0" destOrd="0" presId="urn:microsoft.com/office/officeart/2005/8/layout/orgChart1"/>
    <dgm:cxn modelId="{23ECA8A4-8898-42D1-A800-D607D308BC16}" type="presOf" srcId="{3B5D7751-B68D-4C79-BDFD-53B239AEA892}" destId="{9ED3AA70-3602-4F72-BF22-DC84E7D87DB3}" srcOrd="0" destOrd="0" presId="urn:microsoft.com/office/officeart/2005/8/layout/orgChart1"/>
    <dgm:cxn modelId="{600E5DB0-63B9-476B-93D0-7E2AD4238F3E}" srcId="{DBE925B1-EDF9-486D-A0CD-31762DFC823E}" destId="{F7CAD4AE-5108-4A11-9106-9A30450116E0}" srcOrd="1" destOrd="0" parTransId="{A91BA5E7-24B7-4924-AFCA-9A07D7AE5ED8}" sibTransId="{204E95DE-9D61-4F0D-9C11-41415DDCFFB2}"/>
    <dgm:cxn modelId="{6B9371B5-1F50-42F3-9BC0-69541D549FF3}" srcId="{DBE925B1-EDF9-486D-A0CD-31762DFC823E}" destId="{684F57EF-DACE-4E6F-95B3-99A0DA92039B}" srcOrd="2" destOrd="0" parTransId="{D212A096-FD1E-49A8-87D8-7635C50AD97A}" sibTransId="{EAB4A985-ECC1-498E-BD1C-4020AB25B66C}"/>
    <dgm:cxn modelId="{72788BB6-DA72-4C3A-87DC-B8375382A3FB}" type="presOf" srcId="{F7CAD4AE-5108-4A11-9106-9A30450116E0}" destId="{A6B6F53A-BB55-4B7F-9C94-0097B2741DA9}" srcOrd="1" destOrd="0" presId="urn:microsoft.com/office/officeart/2005/8/layout/orgChart1"/>
    <dgm:cxn modelId="{C3EBDCB8-99E4-411C-A15A-DC8DF5624421}" type="presOf" srcId="{8FF87D8C-4B47-4980-93D0-85E362559AA8}" destId="{E821105C-115F-41DA-9C20-B6988B2F7F3B}" srcOrd="1" destOrd="0" presId="urn:microsoft.com/office/officeart/2005/8/layout/orgChart1"/>
    <dgm:cxn modelId="{A3903EBB-7588-4712-8048-4F7951B4C43D}" srcId="{DBE925B1-EDF9-486D-A0CD-31762DFC823E}" destId="{61B50670-1CB1-400E-9D52-1D409F3708F5}" srcOrd="3" destOrd="0" parTransId="{858F538F-2599-4249-8145-0C0AB977DE3C}" sibTransId="{13A6C63E-028D-4DA1-981B-DC7EBC65D50A}"/>
    <dgm:cxn modelId="{9A1668BD-44D7-47CC-A04E-A2DB895F47B4}" type="presOf" srcId="{15478E6C-B429-4F5C-904B-ACBCD324037A}" destId="{AE381924-D500-4ACB-A0A2-E0C4AD656D5E}" srcOrd="1" destOrd="0" presId="urn:microsoft.com/office/officeart/2005/8/layout/orgChart1"/>
    <dgm:cxn modelId="{F68B2CC5-E917-4DFD-B808-880ACD727312}" type="presOf" srcId="{C6D2D2FE-C3D3-4666-99E7-CFC7019E80F4}" destId="{944B3CB6-9EF4-4FE1-BCC9-834FB58FE4EF}" srcOrd="0" destOrd="0" presId="urn:microsoft.com/office/officeart/2005/8/layout/orgChart1"/>
    <dgm:cxn modelId="{C37F35C6-F3B0-4FF1-BBA1-29574E6902BA}" type="presOf" srcId="{15478E6C-B429-4F5C-904B-ACBCD324037A}" destId="{DE2F1C30-7A51-4618-B83C-735CC3D3E5FA}" srcOrd="0" destOrd="0" presId="urn:microsoft.com/office/officeart/2005/8/layout/orgChart1"/>
    <dgm:cxn modelId="{23624DD2-1905-4176-9208-45F9DD751E22}" type="presOf" srcId="{DBE925B1-EDF9-486D-A0CD-31762DFC823E}" destId="{F1A3D7D5-9B00-4BA3-8E70-D9278706EF50}" srcOrd="0" destOrd="0" presId="urn:microsoft.com/office/officeart/2005/8/layout/orgChart1"/>
    <dgm:cxn modelId="{BE7BBBD7-0C13-4AB4-A626-D823DC01F694}" type="presOf" srcId="{CE7E8C77-92A9-4CE4-B072-C8E8C002A9C2}" destId="{6BB61005-E707-4B3C-8CF9-F4D31CC1FA85}" srcOrd="0" destOrd="0" presId="urn:microsoft.com/office/officeart/2005/8/layout/orgChart1"/>
    <dgm:cxn modelId="{19602BD8-4897-4121-A45A-C362E9C1DA6C}" srcId="{0E866938-5F0D-4B38-ADC8-362B498336B0}" destId="{DBE925B1-EDF9-486D-A0CD-31762DFC823E}" srcOrd="0" destOrd="0" parTransId="{CE7E8C77-92A9-4CE4-B072-C8E8C002A9C2}" sibTransId="{4510458A-2A75-486C-843B-ADE167A51A88}"/>
    <dgm:cxn modelId="{B0C930E2-1AF8-48F5-BC62-C4C0FDAC61A8}" type="presOf" srcId="{61F96B71-F46D-4105-9108-15206B57FCAC}" destId="{12F7B0C5-8ECD-421B-B4B7-5E5CBD06CEF3}" srcOrd="0" destOrd="0" presId="urn:microsoft.com/office/officeart/2005/8/layout/orgChart1"/>
    <dgm:cxn modelId="{ED289DE2-736D-4F01-BFCB-A39B991E23B8}" type="presOf" srcId="{9B7D5F78-AC9E-4B07-A7D3-29C0DB536AB8}" destId="{7282968B-AC90-4AF4-B17F-AEF8E0019A3C}" srcOrd="0" destOrd="0" presId="urn:microsoft.com/office/officeart/2005/8/layout/orgChart1"/>
    <dgm:cxn modelId="{0646AEE2-B8E7-4BEE-AE59-81875D95C6FD}" type="presOf" srcId="{F4DC6746-5393-4E8A-B5B5-CC464AFFCE7A}" destId="{528540F8-48C8-4442-9E2A-826228874949}" srcOrd="0" destOrd="0" presId="urn:microsoft.com/office/officeart/2005/8/layout/orgChart1"/>
    <dgm:cxn modelId="{8B1193E6-B753-4DE8-83C4-96A43ED0D4AC}" type="presOf" srcId="{684F57EF-DACE-4E6F-95B3-99A0DA92039B}" destId="{CFC7674E-DB42-4DEE-A962-195BAC9FCB89}" srcOrd="1" destOrd="0" presId="urn:microsoft.com/office/officeart/2005/8/layout/orgChart1"/>
    <dgm:cxn modelId="{CA87DAE8-A423-4191-A5B6-A0628C92D620}" type="presOf" srcId="{8A475304-6260-44C6-B557-42AA365E41E3}" destId="{D86B18EC-DAC3-4D7A-BD38-85E70D7A5CD7}" srcOrd="0" destOrd="0" presId="urn:microsoft.com/office/officeart/2005/8/layout/orgChart1"/>
    <dgm:cxn modelId="{1A52E3E8-7EC7-422D-8711-E021C7B3C425}" type="presOf" srcId="{0E866938-5F0D-4B38-ADC8-362B498336B0}" destId="{893A9C5A-FD5F-4185-B3EC-E1CF3ED66116}" srcOrd="1" destOrd="0" presId="urn:microsoft.com/office/officeart/2005/8/layout/orgChart1"/>
    <dgm:cxn modelId="{4E5DC7E9-EBA1-434C-BC54-7A78345E8E2C}" type="presOf" srcId="{0E866938-5F0D-4B38-ADC8-362B498336B0}" destId="{2D0445AC-08D9-48E9-9A8D-6235530C3CF9}" srcOrd="0" destOrd="0" presId="urn:microsoft.com/office/officeart/2005/8/layout/orgChart1"/>
    <dgm:cxn modelId="{C8D999EA-0DD0-4DEC-89DC-88E6FFB3D713}" srcId="{8A475304-6260-44C6-B557-42AA365E41E3}" destId="{8FF87D8C-4B47-4980-93D0-85E362559AA8}" srcOrd="1" destOrd="0" parTransId="{3B5D7751-B68D-4C79-BDFD-53B239AEA892}" sibTransId="{52522426-3A74-42FD-A9BA-2D571177A250}"/>
    <dgm:cxn modelId="{990ABEEF-9697-4E30-9E4C-3344BF0AC548}" type="presOf" srcId="{A91BA5E7-24B7-4924-AFCA-9A07D7AE5ED8}" destId="{469BB9E9-9512-456C-A130-6F0F7776D9B6}" srcOrd="0" destOrd="0" presId="urn:microsoft.com/office/officeart/2005/8/layout/orgChart1"/>
    <dgm:cxn modelId="{5652E3F8-A059-4B56-8CE8-EE97A34F7963}" srcId="{0E866938-5F0D-4B38-ADC8-362B498336B0}" destId="{8A475304-6260-44C6-B557-42AA365E41E3}" srcOrd="1" destOrd="0" parTransId="{3780768C-8D04-4240-8603-9C075DAB5A8F}" sibTransId="{9157F4A7-6EF2-4CC4-AB0D-6100995AB18A}"/>
    <dgm:cxn modelId="{7BFF06FB-D9A6-4BCD-8F43-7E0CAF324A0A}" type="presOf" srcId="{DBE925B1-EDF9-486D-A0CD-31762DFC823E}" destId="{24668687-D1A1-4DD4-B0DA-007A2BFBB720}" srcOrd="1" destOrd="0" presId="urn:microsoft.com/office/officeart/2005/8/layout/orgChart1"/>
    <dgm:cxn modelId="{81EF3DA2-8A2D-4826-ADC1-EEEE7B4D79D7}" type="presParOf" srcId="{7282968B-AC90-4AF4-B17F-AEF8E0019A3C}" destId="{8B0EAE8C-4C07-4153-A7DC-106F69141B92}" srcOrd="0" destOrd="0" presId="urn:microsoft.com/office/officeart/2005/8/layout/orgChart1"/>
    <dgm:cxn modelId="{379E7E63-7014-4DDE-BD11-12C1965C81AB}" type="presParOf" srcId="{8B0EAE8C-4C07-4153-A7DC-106F69141B92}" destId="{EEA50BC2-92EE-4DF8-8A00-2637B7FABADA}" srcOrd="0" destOrd="0" presId="urn:microsoft.com/office/officeart/2005/8/layout/orgChart1"/>
    <dgm:cxn modelId="{676CEE75-C851-4F7C-AF49-65D4CD85DA32}" type="presParOf" srcId="{EEA50BC2-92EE-4DF8-8A00-2637B7FABADA}" destId="{2D0445AC-08D9-48E9-9A8D-6235530C3CF9}" srcOrd="0" destOrd="0" presId="urn:microsoft.com/office/officeart/2005/8/layout/orgChart1"/>
    <dgm:cxn modelId="{DA059807-DAC0-4FB3-8B10-DDD00E54497A}" type="presParOf" srcId="{EEA50BC2-92EE-4DF8-8A00-2637B7FABADA}" destId="{893A9C5A-FD5F-4185-B3EC-E1CF3ED66116}" srcOrd="1" destOrd="0" presId="urn:microsoft.com/office/officeart/2005/8/layout/orgChart1"/>
    <dgm:cxn modelId="{AAE6D782-F2DF-4427-B59D-03489F7CB093}" type="presParOf" srcId="{8B0EAE8C-4C07-4153-A7DC-106F69141B92}" destId="{4166DC6E-B164-4BEA-A197-BA6E4335C159}" srcOrd="1" destOrd="0" presId="urn:microsoft.com/office/officeart/2005/8/layout/orgChart1"/>
    <dgm:cxn modelId="{55114943-CB2A-455D-8A86-EFC2D61C0129}" type="presParOf" srcId="{4166DC6E-B164-4BEA-A197-BA6E4335C159}" destId="{6BB61005-E707-4B3C-8CF9-F4D31CC1FA85}" srcOrd="0" destOrd="0" presId="urn:microsoft.com/office/officeart/2005/8/layout/orgChart1"/>
    <dgm:cxn modelId="{B4A9AE88-5F98-43DE-9E18-C12E03893AF6}" type="presParOf" srcId="{4166DC6E-B164-4BEA-A197-BA6E4335C159}" destId="{FCF7C993-0301-455F-90D8-6330698D2F92}" srcOrd="1" destOrd="0" presId="urn:microsoft.com/office/officeart/2005/8/layout/orgChart1"/>
    <dgm:cxn modelId="{A868FF92-3A3A-4AE8-9B78-11E3EF1D09F2}" type="presParOf" srcId="{FCF7C993-0301-455F-90D8-6330698D2F92}" destId="{BFC65601-F352-44EC-B5BB-600B36AC71D9}" srcOrd="0" destOrd="0" presId="urn:microsoft.com/office/officeart/2005/8/layout/orgChart1"/>
    <dgm:cxn modelId="{3B4E1DDD-BA41-462F-B64F-6A5BFEAF90EE}" type="presParOf" srcId="{BFC65601-F352-44EC-B5BB-600B36AC71D9}" destId="{F1A3D7D5-9B00-4BA3-8E70-D9278706EF50}" srcOrd="0" destOrd="0" presId="urn:microsoft.com/office/officeart/2005/8/layout/orgChart1"/>
    <dgm:cxn modelId="{43364778-32E2-4C4E-A95A-8D12F2511CF5}" type="presParOf" srcId="{BFC65601-F352-44EC-B5BB-600B36AC71D9}" destId="{24668687-D1A1-4DD4-B0DA-007A2BFBB720}" srcOrd="1" destOrd="0" presId="urn:microsoft.com/office/officeart/2005/8/layout/orgChart1"/>
    <dgm:cxn modelId="{F644A2C1-0BDD-4944-8857-DB306B8693CD}" type="presParOf" srcId="{FCF7C993-0301-455F-90D8-6330698D2F92}" destId="{D032C161-DC3D-466E-A2DB-1048885181FA}" srcOrd="1" destOrd="0" presId="urn:microsoft.com/office/officeart/2005/8/layout/orgChart1"/>
    <dgm:cxn modelId="{2BC26892-ADA3-405B-9D3C-8D2605E1B5A2}" type="presParOf" srcId="{D032C161-DC3D-466E-A2DB-1048885181FA}" destId="{528540F8-48C8-4442-9E2A-826228874949}" srcOrd="0" destOrd="0" presId="urn:microsoft.com/office/officeart/2005/8/layout/orgChart1"/>
    <dgm:cxn modelId="{0CFFC9B6-45BD-4F6F-979A-A1B16CB589CB}" type="presParOf" srcId="{D032C161-DC3D-466E-A2DB-1048885181FA}" destId="{2397EB6B-CDA5-4973-8E04-FA63031992AA}" srcOrd="1" destOrd="0" presId="urn:microsoft.com/office/officeart/2005/8/layout/orgChart1"/>
    <dgm:cxn modelId="{D4BB25F3-D217-40E2-BC6C-30ABBDD069C0}" type="presParOf" srcId="{2397EB6B-CDA5-4973-8E04-FA63031992AA}" destId="{1CCAFEC0-D932-4CC9-9F92-8F0100ED8C32}" srcOrd="0" destOrd="0" presId="urn:microsoft.com/office/officeart/2005/8/layout/orgChart1"/>
    <dgm:cxn modelId="{395EA2C3-7F37-4FB0-9482-087708FC0E39}" type="presParOf" srcId="{1CCAFEC0-D932-4CC9-9F92-8F0100ED8C32}" destId="{DE2F1C30-7A51-4618-B83C-735CC3D3E5FA}" srcOrd="0" destOrd="0" presId="urn:microsoft.com/office/officeart/2005/8/layout/orgChart1"/>
    <dgm:cxn modelId="{955A7642-C260-40CA-97F4-03162F53E67D}" type="presParOf" srcId="{1CCAFEC0-D932-4CC9-9F92-8F0100ED8C32}" destId="{AE381924-D500-4ACB-A0A2-E0C4AD656D5E}" srcOrd="1" destOrd="0" presId="urn:microsoft.com/office/officeart/2005/8/layout/orgChart1"/>
    <dgm:cxn modelId="{813CF675-E8F0-47AD-A14A-908788508D31}" type="presParOf" srcId="{2397EB6B-CDA5-4973-8E04-FA63031992AA}" destId="{CBE477AC-E7A3-4C64-96DA-24BC3DEBE332}" srcOrd="1" destOrd="0" presId="urn:microsoft.com/office/officeart/2005/8/layout/orgChart1"/>
    <dgm:cxn modelId="{0DF26572-6F6C-433A-B927-71ED8A93148C}" type="presParOf" srcId="{2397EB6B-CDA5-4973-8E04-FA63031992AA}" destId="{34D83D4B-BD39-49FF-842D-5570D0FA5D22}" srcOrd="2" destOrd="0" presId="urn:microsoft.com/office/officeart/2005/8/layout/orgChart1"/>
    <dgm:cxn modelId="{23A71051-32AD-4788-8004-0A62433F8B4D}" type="presParOf" srcId="{D032C161-DC3D-466E-A2DB-1048885181FA}" destId="{469BB9E9-9512-456C-A130-6F0F7776D9B6}" srcOrd="2" destOrd="0" presId="urn:microsoft.com/office/officeart/2005/8/layout/orgChart1"/>
    <dgm:cxn modelId="{B15E88EA-3537-48DA-98C1-836A4BF94C56}" type="presParOf" srcId="{D032C161-DC3D-466E-A2DB-1048885181FA}" destId="{ECF83209-A941-4EE5-AA2B-80F65C5DA018}" srcOrd="3" destOrd="0" presId="urn:microsoft.com/office/officeart/2005/8/layout/orgChart1"/>
    <dgm:cxn modelId="{837D7C93-76FF-472A-8FC8-B1C0F874C657}" type="presParOf" srcId="{ECF83209-A941-4EE5-AA2B-80F65C5DA018}" destId="{EB44F018-A983-4499-B14D-103C01E110BF}" srcOrd="0" destOrd="0" presId="urn:microsoft.com/office/officeart/2005/8/layout/orgChart1"/>
    <dgm:cxn modelId="{43A1C3C4-0558-4DDA-B0F5-90E75F61B636}" type="presParOf" srcId="{EB44F018-A983-4499-B14D-103C01E110BF}" destId="{0BA9F35F-69EF-4A36-B577-10F95E4822BF}" srcOrd="0" destOrd="0" presId="urn:microsoft.com/office/officeart/2005/8/layout/orgChart1"/>
    <dgm:cxn modelId="{620CC1F6-9EB0-4487-BBA0-7B337D49AB56}" type="presParOf" srcId="{EB44F018-A983-4499-B14D-103C01E110BF}" destId="{A6B6F53A-BB55-4B7F-9C94-0097B2741DA9}" srcOrd="1" destOrd="0" presId="urn:microsoft.com/office/officeart/2005/8/layout/orgChart1"/>
    <dgm:cxn modelId="{BF7AAD0F-DFEC-4839-8580-C08EEA97BE15}" type="presParOf" srcId="{ECF83209-A941-4EE5-AA2B-80F65C5DA018}" destId="{C67C635C-1C59-42E2-B560-FE5AD812884F}" srcOrd="1" destOrd="0" presId="urn:microsoft.com/office/officeart/2005/8/layout/orgChart1"/>
    <dgm:cxn modelId="{7730F79E-820B-4149-BE9F-CC534E548BB7}" type="presParOf" srcId="{ECF83209-A941-4EE5-AA2B-80F65C5DA018}" destId="{29D42A73-5BBB-478F-BF29-FADC3E8BB638}" srcOrd="2" destOrd="0" presId="urn:microsoft.com/office/officeart/2005/8/layout/orgChart1"/>
    <dgm:cxn modelId="{C8BB5D88-8014-4A4E-AED3-4CEFFF3F9399}" type="presParOf" srcId="{D032C161-DC3D-466E-A2DB-1048885181FA}" destId="{E583905A-0877-45DC-BF19-992D025D062A}" srcOrd="4" destOrd="0" presId="urn:microsoft.com/office/officeart/2005/8/layout/orgChart1"/>
    <dgm:cxn modelId="{1215FC0C-F3F2-46B9-9FBE-E84CE61A5C1B}" type="presParOf" srcId="{D032C161-DC3D-466E-A2DB-1048885181FA}" destId="{3FF2B6A9-14CC-4607-AF82-38F07895ECD5}" srcOrd="5" destOrd="0" presId="urn:microsoft.com/office/officeart/2005/8/layout/orgChart1"/>
    <dgm:cxn modelId="{75918212-2A7F-443E-BBD1-5E9F80FFEEE9}" type="presParOf" srcId="{3FF2B6A9-14CC-4607-AF82-38F07895ECD5}" destId="{D1957BEB-AFB1-49F5-ADF6-A87F3BB0457B}" srcOrd="0" destOrd="0" presId="urn:microsoft.com/office/officeart/2005/8/layout/orgChart1"/>
    <dgm:cxn modelId="{D2CF80C6-ADF6-42E9-B1E1-964AEC7B2223}" type="presParOf" srcId="{D1957BEB-AFB1-49F5-ADF6-A87F3BB0457B}" destId="{0164A016-CCF2-4485-9A4E-41DDDAC5ADAE}" srcOrd="0" destOrd="0" presId="urn:microsoft.com/office/officeart/2005/8/layout/orgChart1"/>
    <dgm:cxn modelId="{C0504F35-9A95-46DB-8FBC-E6E4BF4E9F70}" type="presParOf" srcId="{D1957BEB-AFB1-49F5-ADF6-A87F3BB0457B}" destId="{CFC7674E-DB42-4DEE-A962-195BAC9FCB89}" srcOrd="1" destOrd="0" presId="urn:microsoft.com/office/officeart/2005/8/layout/orgChart1"/>
    <dgm:cxn modelId="{589B99C2-4ACB-4B04-AC74-A00C8C840554}" type="presParOf" srcId="{3FF2B6A9-14CC-4607-AF82-38F07895ECD5}" destId="{FF22DB35-648E-448E-A929-EE7D0D9E55FF}" srcOrd="1" destOrd="0" presId="urn:microsoft.com/office/officeart/2005/8/layout/orgChart1"/>
    <dgm:cxn modelId="{3F4A58D8-57A5-4DF0-A01F-FD176093D3D2}" type="presParOf" srcId="{3FF2B6A9-14CC-4607-AF82-38F07895ECD5}" destId="{08D7B7B8-16B0-440D-ACA0-26EBFAF44EFD}" srcOrd="2" destOrd="0" presId="urn:microsoft.com/office/officeart/2005/8/layout/orgChart1"/>
    <dgm:cxn modelId="{D98EBBD7-E1D4-45EB-B8F3-BFBA7A7D1624}" type="presParOf" srcId="{D032C161-DC3D-466E-A2DB-1048885181FA}" destId="{BCAF7866-7C68-4290-81B7-CE38E25438D7}" srcOrd="6" destOrd="0" presId="urn:microsoft.com/office/officeart/2005/8/layout/orgChart1"/>
    <dgm:cxn modelId="{204A341F-C708-44EC-A22B-94748957CFBD}" type="presParOf" srcId="{D032C161-DC3D-466E-A2DB-1048885181FA}" destId="{B2C3B184-4EF7-46F0-BB6C-21605914A92B}" srcOrd="7" destOrd="0" presId="urn:microsoft.com/office/officeart/2005/8/layout/orgChart1"/>
    <dgm:cxn modelId="{731548A7-0602-4022-B5BB-91326CF11929}" type="presParOf" srcId="{B2C3B184-4EF7-46F0-BB6C-21605914A92B}" destId="{B21D49C4-9395-46BF-9F07-BBAB71AE9E91}" srcOrd="0" destOrd="0" presId="urn:microsoft.com/office/officeart/2005/8/layout/orgChart1"/>
    <dgm:cxn modelId="{3BD45605-8B49-4EC1-8C39-8396B7FE7C9D}" type="presParOf" srcId="{B21D49C4-9395-46BF-9F07-BBAB71AE9E91}" destId="{73C39F10-2486-4957-B3E2-2AFABD599549}" srcOrd="0" destOrd="0" presId="urn:microsoft.com/office/officeart/2005/8/layout/orgChart1"/>
    <dgm:cxn modelId="{BAFA7709-37D5-4F2F-AA2E-FBED4A4F9CC2}" type="presParOf" srcId="{B21D49C4-9395-46BF-9F07-BBAB71AE9E91}" destId="{BE9EF8E1-9D11-4B41-8046-C6F4ADF0010C}" srcOrd="1" destOrd="0" presId="urn:microsoft.com/office/officeart/2005/8/layout/orgChart1"/>
    <dgm:cxn modelId="{F8CBC012-CFA7-4613-B7AF-2F734A6D6348}" type="presParOf" srcId="{B2C3B184-4EF7-46F0-BB6C-21605914A92B}" destId="{810EB19F-9014-46BB-83A0-B7FB0DF92EF9}" srcOrd="1" destOrd="0" presId="urn:microsoft.com/office/officeart/2005/8/layout/orgChart1"/>
    <dgm:cxn modelId="{DC3C1F82-96C0-44B3-B799-B046ED664CEE}" type="presParOf" srcId="{B2C3B184-4EF7-46F0-BB6C-21605914A92B}" destId="{CD04994C-69F9-48D4-B8AF-D0C12686CF75}" srcOrd="2" destOrd="0" presId="urn:microsoft.com/office/officeart/2005/8/layout/orgChart1"/>
    <dgm:cxn modelId="{464FA658-D385-471B-A20C-DA50FEA8CF34}" type="presParOf" srcId="{FCF7C993-0301-455F-90D8-6330698D2F92}" destId="{56FB4BB2-F416-439E-A9AA-75308706707B}" srcOrd="2" destOrd="0" presId="urn:microsoft.com/office/officeart/2005/8/layout/orgChart1"/>
    <dgm:cxn modelId="{63835415-F6E0-47FD-B28E-442C0880EB29}" type="presParOf" srcId="{4166DC6E-B164-4BEA-A197-BA6E4335C159}" destId="{491D6CA4-FBFE-4ACF-8839-B592A23CD111}" srcOrd="2" destOrd="0" presId="urn:microsoft.com/office/officeart/2005/8/layout/orgChart1"/>
    <dgm:cxn modelId="{FD31C766-D655-4071-94CC-DF3AE101EB1D}" type="presParOf" srcId="{4166DC6E-B164-4BEA-A197-BA6E4335C159}" destId="{9AE3B6D4-1389-4223-8DCE-F48FFAA687B6}" srcOrd="3" destOrd="0" presId="urn:microsoft.com/office/officeart/2005/8/layout/orgChart1"/>
    <dgm:cxn modelId="{CAF28B23-0F32-461E-A8BF-75CAC949E295}" type="presParOf" srcId="{9AE3B6D4-1389-4223-8DCE-F48FFAA687B6}" destId="{02A4F58E-B053-4DF6-9ADB-609AD3A612A2}" srcOrd="0" destOrd="0" presId="urn:microsoft.com/office/officeart/2005/8/layout/orgChart1"/>
    <dgm:cxn modelId="{B9F66CD9-AB76-476D-B699-6C766BBD2B52}" type="presParOf" srcId="{02A4F58E-B053-4DF6-9ADB-609AD3A612A2}" destId="{D86B18EC-DAC3-4D7A-BD38-85E70D7A5CD7}" srcOrd="0" destOrd="0" presId="urn:microsoft.com/office/officeart/2005/8/layout/orgChart1"/>
    <dgm:cxn modelId="{CEA037FD-0AD3-4F0C-9B5F-5FC2DA96D6FF}" type="presParOf" srcId="{02A4F58E-B053-4DF6-9ADB-609AD3A612A2}" destId="{3C0CB6C4-C0F2-49AA-80BF-8C5187FF1C0E}" srcOrd="1" destOrd="0" presId="urn:microsoft.com/office/officeart/2005/8/layout/orgChart1"/>
    <dgm:cxn modelId="{2243C448-762E-4DAA-8645-B42DC8D89A39}" type="presParOf" srcId="{9AE3B6D4-1389-4223-8DCE-F48FFAA687B6}" destId="{B85DB66E-BB60-4118-899C-180237CCCDC4}" srcOrd="1" destOrd="0" presId="urn:microsoft.com/office/officeart/2005/8/layout/orgChart1"/>
    <dgm:cxn modelId="{2A4A65BA-F9FF-4824-A64B-3CA046177C53}" type="presParOf" srcId="{B85DB66E-BB60-4118-899C-180237CCCDC4}" destId="{CB07EA16-C029-43B6-BC4F-C66D00189E82}" srcOrd="0" destOrd="0" presId="urn:microsoft.com/office/officeart/2005/8/layout/orgChart1"/>
    <dgm:cxn modelId="{45945C57-4500-4CCB-8408-91AE643A07FE}" type="presParOf" srcId="{B85DB66E-BB60-4118-899C-180237CCCDC4}" destId="{B3574171-26C7-4BCB-893E-F467495E20FB}" srcOrd="1" destOrd="0" presId="urn:microsoft.com/office/officeart/2005/8/layout/orgChart1"/>
    <dgm:cxn modelId="{BAA9331F-1548-4928-8FB7-EA6A035E26A1}" type="presParOf" srcId="{B3574171-26C7-4BCB-893E-F467495E20FB}" destId="{CBDF0DFB-6388-4495-A37B-6C9F726A27E0}" srcOrd="0" destOrd="0" presId="urn:microsoft.com/office/officeart/2005/8/layout/orgChart1"/>
    <dgm:cxn modelId="{04EC7078-BAAF-4D23-9885-C8BD0D4A5480}" type="presParOf" srcId="{CBDF0DFB-6388-4495-A37B-6C9F726A27E0}" destId="{F9E11D87-D42F-41A1-BEA6-FFD9797C80DC}" srcOrd="0" destOrd="0" presId="urn:microsoft.com/office/officeart/2005/8/layout/orgChart1"/>
    <dgm:cxn modelId="{7FE028FD-E239-405D-8B40-00C9A061C578}" type="presParOf" srcId="{CBDF0DFB-6388-4495-A37B-6C9F726A27E0}" destId="{6A43308E-0356-40FD-81FD-77EE2AA25AB3}" srcOrd="1" destOrd="0" presId="urn:microsoft.com/office/officeart/2005/8/layout/orgChart1"/>
    <dgm:cxn modelId="{08311E79-3178-4B9E-A34C-F83AA06BBF10}" type="presParOf" srcId="{B3574171-26C7-4BCB-893E-F467495E20FB}" destId="{56919C41-524A-4F8E-99B0-F7165C26241D}" srcOrd="1" destOrd="0" presId="urn:microsoft.com/office/officeart/2005/8/layout/orgChart1"/>
    <dgm:cxn modelId="{21B1C233-39E1-4610-89C2-F184291AFBD1}" type="presParOf" srcId="{B3574171-26C7-4BCB-893E-F467495E20FB}" destId="{B650FEEF-6608-444D-B9F3-3759D31F9308}" srcOrd="2" destOrd="0" presId="urn:microsoft.com/office/officeart/2005/8/layout/orgChart1"/>
    <dgm:cxn modelId="{50EED192-1265-463C-8AEB-6DDA13CCB4CB}" type="presParOf" srcId="{B85DB66E-BB60-4118-899C-180237CCCDC4}" destId="{9ED3AA70-3602-4F72-BF22-DC84E7D87DB3}" srcOrd="2" destOrd="0" presId="urn:microsoft.com/office/officeart/2005/8/layout/orgChart1"/>
    <dgm:cxn modelId="{8B7D11D4-D446-4CB6-929F-43B028D12EC7}" type="presParOf" srcId="{B85DB66E-BB60-4118-899C-180237CCCDC4}" destId="{E4615EF0-5121-474A-8FA8-2314DECF0279}" srcOrd="3" destOrd="0" presId="urn:microsoft.com/office/officeart/2005/8/layout/orgChart1"/>
    <dgm:cxn modelId="{63436721-F179-4750-B548-B9928BB77DDA}" type="presParOf" srcId="{E4615EF0-5121-474A-8FA8-2314DECF0279}" destId="{AB42A108-5012-46F4-95C3-3DB0927F34CB}" srcOrd="0" destOrd="0" presId="urn:microsoft.com/office/officeart/2005/8/layout/orgChart1"/>
    <dgm:cxn modelId="{BA16DD44-6FC7-4843-A722-34FAE421A707}" type="presParOf" srcId="{AB42A108-5012-46F4-95C3-3DB0927F34CB}" destId="{8F6AC1BB-5A71-4548-B9FC-DC47E76D037F}" srcOrd="0" destOrd="0" presId="urn:microsoft.com/office/officeart/2005/8/layout/orgChart1"/>
    <dgm:cxn modelId="{B2A8077C-B252-4B9A-93C8-1E1B0F7D15F2}" type="presParOf" srcId="{AB42A108-5012-46F4-95C3-3DB0927F34CB}" destId="{E821105C-115F-41DA-9C20-B6988B2F7F3B}" srcOrd="1" destOrd="0" presId="urn:microsoft.com/office/officeart/2005/8/layout/orgChart1"/>
    <dgm:cxn modelId="{76924CF4-ACE2-430C-B4D2-5C830ABD2D84}" type="presParOf" srcId="{E4615EF0-5121-474A-8FA8-2314DECF0279}" destId="{4833C2BB-7DD3-4B7E-B12F-43548BF2449A}" srcOrd="1" destOrd="0" presId="urn:microsoft.com/office/officeart/2005/8/layout/orgChart1"/>
    <dgm:cxn modelId="{CBCAD614-0DF7-48DA-A324-3C6855E79E1A}" type="presParOf" srcId="{E4615EF0-5121-474A-8FA8-2314DECF0279}" destId="{1FC1ADDE-83BC-48B9-AFC4-A5B1ED28A6CD}" srcOrd="2" destOrd="0" presId="urn:microsoft.com/office/officeart/2005/8/layout/orgChart1"/>
    <dgm:cxn modelId="{41A9F773-7D88-49AF-901A-5FA5C5E354FF}" type="presParOf" srcId="{B85DB66E-BB60-4118-899C-180237CCCDC4}" destId="{12F7B0C5-8ECD-421B-B4B7-5E5CBD06CEF3}" srcOrd="4" destOrd="0" presId="urn:microsoft.com/office/officeart/2005/8/layout/orgChart1"/>
    <dgm:cxn modelId="{51775202-ECEF-41B1-8AC4-025C74B5463A}" type="presParOf" srcId="{B85DB66E-BB60-4118-899C-180237CCCDC4}" destId="{C3A95C5A-2435-42C8-AD7C-5F56F12FA462}" srcOrd="5" destOrd="0" presId="urn:microsoft.com/office/officeart/2005/8/layout/orgChart1"/>
    <dgm:cxn modelId="{34ED7643-A350-48DB-A99F-3BE386AB305E}" type="presParOf" srcId="{C3A95C5A-2435-42C8-AD7C-5F56F12FA462}" destId="{47BF1BDB-5A8D-4A2D-83D3-BC8475EA1A40}" srcOrd="0" destOrd="0" presId="urn:microsoft.com/office/officeart/2005/8/layout/orgChart1"/>
    <dgm:cxn modelId="{2116798F-B27C-4E82-8B9E-3DC6CB6154CD}" type="presParOf" srcId="{47BF1BDB-5A8D-4A2D-83D3-BC8475EA1A40}" destId="{944B3CB6-9EF4-4FE1-BCC9-834FB58FE4EF}" srcOrd="0" destOrd="0" presId="urn:microsoft.com/office/officeart/2005/8/layout/orgChart1"/>
    <dgm:cxn modelId="{9D83BD34-8AEE-4974-8CD5-0D9E066B90B7}" type="presParOf" srcId="{47BF1BDB-5A8D-4A2D-83D3-BC8475EA1A40}" destId="{C46B7C49-1D04-4C4C-8347-42C415B04F33}" srcOrd="1" destOrd="0" presId="urn:microsoft.com/office/officeart/2005/8/layout/orgChart1"/>
    <dgm:cxn modelId="{C2322CDE-5B7B-4A08-AF1A-00D2D6B7240C}" type="presParOf" srcId="{C3A95C5A-2435-42C8-AD7C-5F56F12FA462}" destId="{CAD20B36-56DF-4B2F-892D-3C948502B9F9}" srcOrd="1" destOrd="0" presId="urn:microsoft.com/office/officeart/2005/8/layout/orgChart1"/>
    <dgm:cxn modelId="{D8F70229-8514-47CD-9890-D8D6263CE762}" type="presParOf" srcId="{C3A95C5A-2435-42C8-AD7C-5F56F12FA462}" destId="{9B539BEE-7F5D-499E-B8A1-1EB9C1EF89C8}" srcOrd="2" destOrd="0" presId="urn:microsoft.com/office/officeart/2005/8/layout/orgChart1"/>
    <dgm:cxn modelId="{5FCCAA9A-56DF-4C49-AA0E-5E5AB4C6B2EB}" type="presParOf" srcId="{B85DB66E-BB60-4118-899C-180237CCCDC4}" destId="{83BF1BEF-0E71-4190-8342-2BF4D8079981}" srcOrd="6" destOrd="0" presId="urn:microsoft.com/office/officeart/2005/8/layout/orgChart1"/>
    <dgm:cxn modelId="{8DA70457-8A73-4B5F-8F9D-73FDABE93904}" type="presParOf" srcId="{B85DB66E-BB60-4118-899C-180237CCCDC4}" destId="{8A70AE7A-D561-4E27-8734-923B1993E8A6}" srcOrd="7" destOrd="0" presId="urn:microsoft.com/office/officeart/2005/8/layout/orgChart1"/>
    <dgm:cxn modelId="{252CC4BF-BBD0-4E40-8931-9A9A34E84090}" type="presParOf" srcId="{8A70AE7A-D561-4E27-8734-923B1993E8A6}" destId="{12ECF017-7C56-465E-9B40-93977ABC3889}" srcOrd="0" destOrd="0" presId="urn:microsoft.com/office/officeart/2005/8/layout/orgChart1"/>
    <dgm:cxn modelId="{9FCC53E6-BDFB-42E9-9258-648C3A19838A}" type="presParOf" srcId="{12ECF017-7C56-465E-9B40-93977ABC3889}" destId="{A4BCB27F-DD32-4FA7-9728-12F4D9FE4BF6}" srcOrd="0" destOrd="0" presId="urn:microsoft.com/office/officeart/2005/8/layout/orgChart1"/>
    <dgm:cxn modelId="{C152E823-9318-4604-833A-C6152A434C79}" type="presParOf" srcId="{12ECF017-7C56-465E-9B40-93977ABC3889}" destId="{D2916845-3A43-4BA9-85FD-13A3ABA89901}" srcOrd="1" destOrd="0" presId="urn:microsoft.com/office/officeart/2005/8/layout/orgChart1"/>
    <dgm:cxn modelId="{DD900DB7-C39C-4AA5-9810-1A157773609D}" type="presParOf" srcId="{8A70AE7A-D561-4E27-8734-923B1993E8A6}" destId="{82961629-42D1-406D-B575-6BEEB4AEFEA9}" srcOrd="1" destOrd="0" presId="urn:microsoft.com/office/officeart/2005/8/layout/orgChart1"/>
    <dgm:cxn modelId="{8EDF6534-A224-46A6-85AD-B9AA2476F5A9}" type="presParOf" srcId="{8A70AE7A-D561-4E27-8734-923B1993E8A6}" destId="{08A22CB0-0710-44CA-936D-C375DFD16FAE}" srcOrd="2" destOrd="0" presId="urn:microsoft.com/office/officeart/2005/8/layout/orgChart1"/>
    <dgm:cxn modelId="{FBFE5957-B0E6-481A-BB6D-E916A1AD69C7}" type="presParOf" srcId="{9AE3B6D4-1389-4223-8DCE-F48FFAA687B6}" destId="{36E3CCFC-3AC0-4BF5-A489-46F1A1EB4AF1}" srcOrd="2" destOrd="0" presId="urn:microsoft.com/office/officeart/2005/8/layout/orgChart1"/>
    <dgm:cxn modelId="{1AEA1BCF-6A5F-4EDC-B77E-ABEDE39C9431}" type="presParOf" srcId="{8B0EAE8C-4C07-4153-A7DC-106F69141B92}" destId="{9CE0F98D-6458-4364-964C-D05C5FDA6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7D5F78-AC9E-4B07-A7D3-29C0DB536AB8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866938-5F0D-4B38-ADC8-362B498336B0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pcap</a:t>
          </a:r>
          <a:endParaRPr lang="en-US" sz="2000" b="1" dirty="0">
            <a:solidFill>
              <a:schemeClr val="tx1"/>
            </a:solidFill>
          </a:endParaRPr>
        </a:p>
      </dgm:t>
    </dgm:pt>
    <dgm:pt modelId="{80DD476D-648D-4B19-8641-72A7F442F2B2}" type="parTrans" cxnId="{BAC80716-4A5F-48A7-9AAC-49631C4837D9}">
      <dgm:prSet/>
      <dgm:spPr/>
      <dgm:t>
        <a:bodyPr/>
        <a:lstStyle/>
        <a:p>
          <a:endParaRPr lang="en-US" sz="1600"/>
        </a:p>
      </dgm:t>
    </dgm:pt>
    <dgm:pt modelId="{7866816F-12AF-4901-9CA1-99910A1E5CA6}" type="sibTrans" cxnId="{BAC80716-4A5F-48A7-9AAC-49631C4837D9}">
      <dgm:prSet/>
      <dgm:spPr/>
      <dgm:t>
        <a:bodyPr/>
        <a:lstStyle/>
        <a:p>
          <a:endParaRPr lang="en-US" sz="1600"/>
        </a:p>
      </dgm:t>
    </dgm:pt>
    <dgm:pt modelId="{DBE925B1-EDF9-486D-A0CD-31762DFC823E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global header</a:t>
          </a:r>
        </a:p>
      </dgm:t>
    </dgm:pt>
    <dgm:pt modelId="{CE7E8C77-92A9-4CE4-B072-C8E8C002A9C2}" type="parTrans" cxnId="{19602BD8-4897-4121-A45A-C362E9C1DA6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510458A-2A75-486C-843B-ADE167A51A88}" type="sibTrans" cxnId="{19602BD8-4897-4121-A45A-C362E9C1DA6C}">
      <dgm:prSet/>
      <dgm:spPr/>
      <dgm:t>
        <a:bodyPr/>
        <a:lstStyle/>
        <a:p>
          <a:endParaRPr lang="en-US" sz="1600"/>
        </a:p>
      </dgm:t>
    </dgm:pt>
    <dgm:pt modelId="{8A475304-6260-44C6-B557-42AA365E41E3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packet</a:t>
          </a:r>
        </a:p>
      </dgm:t>
    </dgm:pt>
    <dgm:pt modelId="{3780768C-8D04-4240-8603-9C075DAB5A8F}" type="parTrans" cxnId="{5652E3F8-A059-4B56-8CE8-EE97A34F796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157F4A7-6EF2-4CC4-AB0D-6100995AB18A}" type="sibTrans" cxnId="{5652E3F8-A059-4B56-8CE8-EE97A34F7963}">
      <dgm:prSet/>
      <dgm:spPr/>
      <dgm:t>
        <a:bodyPr/>
        <a:lstStyle/>
        <a:p>
          <a:endParaRPr lang="en-US" sz="1600"/>
        </a:p>
      </dgm:t>
    </dgm:pt>
    <dgm:pt modelId="{15478E6C-B429-4F5C-904B-ACBCD324037A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field</a:t>
          </a:r>
        </a:p>
      </dgm:t>
    </dgm:pt>
    <dgm:pt modelId="{F4DC6746-5393-4E8A-B5B5-CC464AFFCE7A}" type="parTrans" cxnId="{BF12D677-F167-4E78-A21B-793C9663EED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EAC46B3-350B-4F4D-B152-C132B97747BA}" type="sibTrans" cxnId="{BF12D677-F167-4E78-A21B-793C9663EEDD}">
      <dgm:prSet/>
      <dgm:spPr/>
      <dgm:t>
        <a:bodyPr/>
        <a:lstStyle/>
        <a:p>
          <a:endParaRPr lang="en-US" sz="1600"/>
        </a:p>
      </dgm:t>
    </dgm:pt>
    <dgm:pt modelId="{F7CAD4AE-5108-4A11-9106-9A30450116E0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field</a:t>
          </a:r>
          <a:endParaRPr lang="en-US" sz="2000" b="0" dirty="0">
            <a:solidFill>
              <a:schemeClr val="tx1"/>
            </a:solidFill>
          </a:endParaRPr>
        </a:p>
      </dgm:t>
    </dgm:pt>
    <dgm:pt modelId="{A91BA5E7-24B7-4924-AFCA-9A07D7AE5ED8}" type="parTrans" cxnId="{600E5DB0-63B9-476B-93D0-7E2AD4238F3E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04E95DE-9D61-4F0D-9C11-41415DDCFFB2}" type="sibTrans" cxnId="{600E5DB0-63B9-476B-93D0-7E2AD4238F3E}">
      <dgm:prSet/>
      <dgm:spPr/>
      <dgm:t>
        <a:bodyPr/>
        <a:lstStyle/>
        <a:p>
          <a:endParaRPr lang="en-US" sz="1600"/>
        </a:p>
      </dgm:t>
    </dgm:pt>
    <dgm:pt modelId="{684F57EF-DACE-4E6F-95B3-99A0DA92039B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field</a:t>
          </a:r>
        </a:p>
      </dgm:t>
    </dgm:pt>
    <dgm:pt modelId="{D212A096-FD1E-49A8-87D8-7635C50AD97A}" type="parTrans" cxnId="{6B9371B5-1F50-42F3-9BC0-69541D549FF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AB4A985-ECC1-498E-BD1C-4020AB25B66C}" type="sibTrans" cxnId="{6B9371B5-1F50-42F3-9BC0-69541D549FF3}">
      <dgm:prSet/>
      <dgm:spPr/>
      <dgm:t>
        <a:bodyPr/>
        <a:lstStyle/>
        <a:p>
          <a:endParaRPr lang="en-US" sz="1600"/>
        </a:p>
      </dgm:t>
    </dgm:pt>
    <dgm:pt modelId="{3982478B-BF6D-4E1A-9AFB-D66536FB26D4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header</a:t>
          </a:r>
        </a:p>
      </dgm:t>
    </dgm:pt>
    <dgm:pt modelId="{315632F7-671D-437A-9C98-3B2DC56B896D}" type="parTrans" cxnId="{F4790F96-E027-4956-B438-DCCEEC6B386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3DE880F-F342-492A-9C12-FBD61110D622}" type="sibTrans" cxnId="{F4790F96-E027-4956-B438-DCCEEC6B3869}">
      <dgm:prSet/>
      <dgm:spPr/>
      <dgm:t>
        <a:bodyPr/>
        <a:lstStyle/>
        <a:p>
          <a:endParaRPr lang="en-US" sz="1600"/>
        </a:p>
      </dgm:t>
    </dgm:pt>
    <dgm:pt modelId="{B5883816-82D3-4A72-B006-9BCD98F0454F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data</a:t>
          </a:r>
          <a:endParaRPr lang="en-US" sz="2000" b="0" dirty="0">
            <a:solidFill>
              <a:schemeClr val="tx1"/>
            </a:solidFill>
          </a:endParaRPr>
        </a:p>
      </dgm:t>
    </dgm:pt>
    <dgm:pt modelId="{277957A8-8D83-4B68-B8B0-970D5FB49E9C}" type="sibTrans" cxnId="{AEBCF35B-681E-42D9-99F3-B5BAE786AA88}">
      <dgm:prSet/>
      <dgm:spPr/>
      <dgm:t>
        <a:bodyPr/>
        <a:lstStyle/>
        <a:p>
          <a:endParaRPr lang="en-US" sz="1600"/>
        </a:p>
      </dgm:t>
    </dgm:pt>
    <dgm:pt modelId="{71F4297B-37EE-4072-89A8-A0FC088B8C9B}" type="parTrans" cxnId="{AEBCF35B-681E-42D9-99F3-B5BAE786AA8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282968B-AC90-4AF4-B17F-AEF8E0019A3C}" type="pres">
      <dgm:prSet presAssocID="{9B7D5F78-AC9E-4B07-A7D3-29C0DB536A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0EAE8C-4C07-4153-A7DC-106F69141B92}" type="pres">
      <dgm:prSet presAssocID="{0E866938-5F0D-4B38-ADC8-362B498336B0}" presName="hierRoot1" presStyleCnt="0">
        <dgm:presLayoutVars>
          <dgm:hierBranch val="init"/>
        </dgm:presLayoutVars>
      </dgm:prSet>
      <dgm:spPr/>
    </dgm:pt>
    <dgm:pt modelId="{EEA50BC2-92EE-4DF8-8A00-2637B7FABADA}" type="pres">
      <dgm:prSet presAssocID="{0E866938-5F0D-4B38-ADC8-362B498336B0}" presName="rootComposite1" presStyleCnt="0"/>
      <dgm:spPr/>
    </dgm:pt>
    <dgm:pt modelId="{2D0445AC-08D9-48E9-9A8D-6235530C3CF9}" type="pres">
      <dgm:prSet presAssocID="{0E866938-5F0D-4B38-ADC8-362B498336B0}" presName="rootText1" presStyleLbl="node0" presStyleIdx="0" presStyleCnt="1" custLinFactNeighborX="26877" custLinFactNeighborY="-700">
        <dgm:presLayoutVars>
          <dgm:chPref val="3"/>
        </dgm:presLayoutVars>
      </dgm:prSet>
      <dgm:spPr/>
    </dgm:pt>
    <dgm:pt modelId="{893A9C5A-FD5F-4185-B3EC-E1CF3ED66116}" type="pres">
      <dgm:prSet presAssocID="{0E866938-5F0D-4B38-ADC8-362B498336B0}" presName="rootConnector1" presStyleLbl="node1" presStyleIdx="0" presStyleCnt="0"/>
      <dgm:spPr/>
    </dgm:pt>
    <dgm:pt modelId="{4166DC6E-B164-4BEA-A197-BA6E4335C159}" type="pres">
      <dgm:prSet presAssocID="{0E866938-5F0D-4B38-ADC8-362B498336B0}" presName="hierChild2" presStyleCnt="0"/>
      <dgm:spPr/>
    </dgm:pt>
    <dgm:pt modelId="{6BB61005-E707-4B3C-8CF9-F4D31CC1FA85}" type="pres">
      <dgm:prSet presAssocID="{CE7E8C77-92A9-4CE4-B072-C8E8C002A9C2}" presName="Name37" presStyleLbl="parChTrans1D2" presStyleIdx="0" presStyleCnt="2"/>
      <dgm:spPr/>
    </dgm:pt>
    <dgm:pt modelId="{FCF7C993-0301-455F-90D8-6330698D2F92}" type="pres">
      <dgm:prSet presAssocID="{DBE925B1-EDF9-486D-A0CD-31762DFC823E}" presName="hierRoot2" presStyleCnt="0">
        <dgm:presLayoutVars>
          <dgm:hierBranch val="init"/>
        </dgm:presLayoutVars>
      </dgm:prSet>
      <dgm:spPr/>
    </dgm:pt>
    <dgm:pt modelId="{BFC65601-F352-44EC-B5BB-600B36AC71D9}" type="pres">
      <dgm:prSet presAssocID="{DBE925B1-EDF9-486D-A0CD-31762DFC823E}" presName="rootComposite" presStyleCnt="0"/>
      <dgm:spPr/>
    </dgm:pt>
    <dgm:pt modelId="{F1A3D7D5-9B00-4BA3-8E70-D9278706EF50}" type="pres">
      <dgm:prSet presAssocID="{DBE925B1-EDF9-486D-A0CD-31762DFC823E}" presName="rootText" presStyleLbl="node2" presStyleIdx="0" presStyleCnt="2" custLinFactNeighborX="16903" custLinFactNeighborY="21397">
        <dgm:presLayoutVars>
          <dgm:chPref val="3"/>
        </dgm:presLayoutVars>
      </dgm:prSet>
      <dgm:spPr/>
    </dgm:pt>
    <dgm:pt modelId="{24668687-D1A1-4DD4-B0DA-007A2BFBB720}" type="pres">
      <dgm:prSet presAssocID="{DBE925B1-EDF9-486D-A0CD-31762DFC823E}" presName="rootConnector" presStyleLbl="node2" presStyleIdx="0" presStyleCnt="2"/>
      <dgm:spPr/>
    </dgm:pt>
    <dgm:pt modelId="{D032C161-DC3D-466E-A2DB-1048885181FA}" type="pres">
      <dgm:prSet presAssocID="{DBE925B1-EDF9-486D-A0CD-31762DFC823E}" presName="hierChild4" presStyleCnt="0"/>
      <dgm:spPr/>
    </dgm:pt>
    <dgm:pt modelId="{528540F8-48C8-4442-9E2A-826228874949}" type="pres">
      <dgm:prSet presAssocID="{F4DC6746-5393-4E8A-B5B5-CC464AFFCE7A}" presName="Name37" presStyleLbl="parChTrans1D3" presStyleIdx="0" presStyleCnt="5"/>
      <dgm:spPr/>
    </dgm:pt>
    <dgm:pt modelId="{2397EB6B-CDA5-4973-8E04-FA63031992AA}" type="pres">
      <dgm:prSet presAssocID="{15478E6C-B429-4F5C-904B-ACBCD324037A}" presName="hierRoot2" presStyleCnt="0">
        <dgm:presLayoutVars>
          <dgm:hierBranch val="init"/>
        </dgm:presLayoutVars>
      </dgm:prSet>
      <dgm:spPr/>
    </dgm:pt>
    <dgm:pt modelId="{1CCAFEC0-D932-4CC9-9F92-8F0100ED8C32}" type="pres">
      <dgm:prSet presAssocID="{15478E6C-B429-4F5C-904B-ACBCD324037A}" presName="rootComposite" presStyleCnt="0"/>
      <dgm:spPr/>
    </dgm:pt>
    <dgm:pt modelId="{DE2F1C30-7A51-4618-B83C-735CC3D3E5FA}" type="pres">
      <dgm:prSet presAssocID="{15478E6C-B429-4F5C-904B-ACBCD324037A}" presName="rootText" presStyleLbl="node3" presStyleIdx="0" presStyleCnt="5" custLinFactNeighborX="19040" custLinFactNeighborY="9240">
        <dgm:presLayoutVars>
          <dgm:chPref val="3"/>
        </dgm:presLayoutVars>
      </dgm:prSet>
      <dgm:spPr/>
    </dgm:pt>
    <dgm:pt modelId="{AE381924-D500-4ACB-A0A2-E0C4AD656D5E}" type="pres">
      <dgm:prSet presAssocID="{15478E6C-B429-4F5C-904B-ACBCD324037A}" presName="rootConnector" presStyleLbl="node3" presStyleIdx="0" presStyleCnt="5"/>
      <dgm:spPr/>
    </dgm:pt>
    <dgm:pt modelId="{CBE477AC-E7A3-4C64-96DA-24BC3DEBE332}" type="pres">
      <dgm:prSet presAssocID="{15478E6C-B429-4F5C-904B-ACBCD324037A}" presName="hierChild4" presStyleCnt="0"/>
      <dgm:spPr/>
    </dgm:pt>
    <dgm:pt modelId="{34D83D4B-BD39-49FF-842D-5570D0FA5D22}" type="pres">
      <dgm:prSet presAssocID="{15478E6C-B429-4F5C-904B-ACBCD324037A}" presName="hierChild5" presStyleCnt="0"/>
      <dgm:spPr/>
    </dgm:pt>
    <dgm:pt modelId="{469BB9E9-9512-456C-A130-6F0F7776D9B6}" type="pres">
      <dgm:prSet presAssocID="{A91BA5E7-24B7-4924-AFCA-9A07D7AE5ED8}" presName="Name37" presStyleLbl="parChTrans1D3" presStyleIdx="1" presStyleCnt="5"/>
      <dgm:spPr/>
    </dgm:pt>
    <dgm:pt modelId="{ECF83209-A941-4EE5-AA2B-80F65C5DA018}" type="pres">
      <dgm:prSet presAssocID="{F7CAD4AE-5108-4A11-9106-9A30450116E0}" presName="hierRoot2" presStyleCnt="0">
        <dgm:presLayoutVars>
          <dgm:hierBranch val="init"/>
        </dgm:presLayoutVars>
      </dgm:prSet>
      <dgm:spPr/>
    </dgm:pt>
    <dgm:pt modelId="{EB44F018-A983-4499-B14D-103C01E110BF}" type="pres">
      <dgm:prSet presAssocID="{F7CAD4AE-5108-4A11-9106-9A30450116E0}" presName="rootComposite" presStyleCnt="0"/>
      <dgm:spPr/>
    </dgm:pt>
    <dgm:pt modelId="{0BA9F35F-69EF-4A36-B577-10F95E4822BF}" type="pres">
      <dgm:prSet presAssocID="{F7CAD4AE-5108-4A11-9106-9A30450116E0}" presName="rootText" presStyleLbl="node3" presStyleIdx="1" presStyleCnt="5" custLinFactNeighborX="19040" custLinFactNeighborY="6940">
        <dgm:presLayoutVars>
          <dgm:chPref val="3"/>
        </dgm:presLayoutVars>
      </dgm:prSet>
      <dgm:spPr/>
    </dgm:pt>
    <dgm:pt modelId="{A6B6F53A-BB55-4B7F-9C94-0097B2741DA9}" type="pres">
      <dgm:prSet presAssocID="{F7CAD4AE-5108-4A11-9106-9A30450116E0}" presName="rootConnector" presStyleLbl="node3" presStyleIdx="1" presStyleCnt="5"/>
      <dgm:spPr/>
    </dgm:pt>
    <dgm:pt modelId="{C67C635C-1C59-42E2-B560-FE5AD812884F}" type="pres">
      <dgm:prSet presAssocID="{F7CAD4AE-5108-4A11-9106-9A30450116E0}" presName="hierChild4" presStyleCnt="0"/>
      <dgm:spPr/>
    </dgm:pt>
    <dgm:pt modelId="{29D42A73-5BBB-478F-BF29-FADC3E8BB638}" type="pres">
      <dgm:prSet presAssocID="{F7CAD4AE-5108-4A11-9106-9A30450116E0}" presName="hierChild5" presStyleCnt="0"/>
      <dgm:spPr/>
    </dgm:pt>
    <dgm:pt modelId="{E583905A-0877-45DC-BF19-992D025D062A}" type="pres">
      <dgm:prSet presAssocID="{D212A096-FD1E-49A8-87D8-7635C50AD97A}" presName="Name37" presStyleLbl="parChTrans1D3" presStyleIdx="2" presStyleCnt="5"/>
      <dgm:spPr/>
    </dgm:pt>
    <dgm:pt modelId="{3FF2B6A9-14CC-4607-AF82-38F07895ECD5}" type="pres">
      <dgm:prSet presAssocID="{684F57EF-DACE-4E6F-95B3-99A0DA92039B}" presName="hierRoot2" presStyleCnt="0">
        <dgm:presLayoutVars>
          <dgm:hierBranch val="init"/>
        </dgm:presLayoutVars>
      </dgm:prSet>
      <dgm:spPr/>
    </dgm:pt>
    <dgm:pt modelId="{D1957BEB-AFB1-49F5-ADF6-A87F3BB0457B}" type="pres">
      <dgm:prSet presAssocID="{684F57EF-DACE-4E6F-95B3-99A0DA92039B}" presName="rootComposite" presStyleCnt="0"/>
      <dgm:spPr/>
    </dgm:pt>
    <dgm:pt modelId="{0164A016-CCF2-4485-9A4E-41DDDAC5ADAE}" type="pres">
      <dgm:prSet presAssocID="{684F57EF-DACE-4E6F-95B3-99A0DA92039B}" presName="rootText" presStyleLbl="node3" presStyleIdx="2" presStyleCnt="5" custLinFactNeighborX="19040" custLinFactNeighborY="4640">
        <dgm:presLayoutVars>
          <dgm:chPref val="3"/>
        </dgm:presLayoutVars>
      </dgm:prSet>
      <dgm:spPr/>
    </dgm:pt>
    <dgm:pt modelId="{CFC7674E-DB42-4DEE-A962-195BAC9FCB89}" type="pres">
      <dgm:prSet presAssocID="{684F57EF-DACE-4E6F-95B3-99A0DA92039B}" presName="rootConnector" presStyleLbl="node3" presStyleIdx="2" presStyleCnt="5"/>
      <dgm:spPr/>
    </dgm:pt>
    <dgm:pt modelId="{FF22DB35-648E-448E-A929-EE7D0D9E55FF}" type="pres">
      <dgm:prSet presAssocID="{684F57EF-DACE-4E6F-95B3-99A0DA92039B}" presName="hierChild4" presStyleCnt="0"/>
      <dgm:spPr/>
    </dgm:pt>
    <dgm:pt modelId="{08D7B7B8-16B0-440D-ACA0-26EBFAF44EFD}" type="pres">
      <dgm:prSet presAssocID="{684F57EF-DACE-4E6F-95B3-99A0DA92039B}" presName="hierChild5" presStyleCnt="0"/>
      <dgm:spPr/>
    </dgm:pt>
    <dgm:pt modelId="{56FB4BB2-F416-439E-A9AA-75308706707B}" type="pres">
      <dgm:prSet presAssocID="{DBE925B1-EDF9-486D-A0CD-31762DFC823E}" presName="hierChild5" presStyleCnt="0"/>
      <dgm:spPr/>
    </dgm:pt>
    <dgm:pt modelId="{491D6CA4-FBFE-4ACF-8839-B592A23CD111}" type="pres">
      <dgm:prSet presAssocID="{3780768C-8D04-4240-8603-9C075DAB5A8F}" presName="Name37" presStyleLbl="parChTrans1D2" presStyleIdx="1" presStyleCnt="2"/>
      <dgm:spPr/>
    </dgm:pt>
    <dgm:pt modelId="{9AE3B6D4-1389-4223-8DCE-F48FFAA687B6}" type="pres">
      <dgm:prSet presAssocID="{8A475304-6260-44C6-B557-42AA365E41E3}" presName="hierRoot2" presStyleCnt="0">
        <dgm:presLayoutVars>
          <dgm:hierBranch val="init"/>
        </dgm:presLayoutVars>
      </dgm:prSet>
      <dgm:spPr/>
    </dgm:pt>
    <dgm:pt modelId="{02A4F58E-B053-4DF6-9ADB-609AD3A612A2}" type="pres">
      <dgm:prSet presAssocID="{8A475304-6260-44C6-B557-42AA365E41E3}" presName="rootComposite" presStyleCnt="0"/>
      <dgm:spPr/>
    </dgm:pt>
    <dgm:pt modelId="{D86B18EC-DAC3-4D7A-BD38-85E70D7A5CD7}" type="pres">
      <dgm:prSet presAssocID="{8A475304-6260-44C6-B557-42AA365E41E3}" presName="rootText" presStyleLbl="node2" presStyleIdx="1" presStyleCnt="2" custLinFactNeighborX="37623" custLinFactNeighborY="21397">
        <dgm:presLayoutVars>
          <dgm:chPref val="3"/>
        </dgm:presLayoutVars>
      </dgm:prSet>
      <dgm:spPr/>
    </dgm:pt>
    <dgm:pt modelId="{3C0CB6C4-C0F2-49AA-80BF-8C5187FF1C0E}" type="pres">
      <dgm:prSet presAssocID="{8A475304-6260-44C6-B557-42AA365E41E3}" presName="rootConnector" presStyleLbl="node2" presStyleIdx="1" presStyleCnt="2"/>
      <dgm:spPr/>
    </dgm:pt>
    <dgm:pt modelId="{B85DB66E-BB60-4118-899C-180237CCCDC4}" type="pres">
      <dgm:prSet presAssocID="{8A475304-6260-44C6-B557-42AA365E41E3}" presName="hierChild4" presStyleCnt="0"/>
      <dgm:spPr/>
    </dgm:pt>
    <dgm:pt modelId="{CB07EA16-C029-43B6-BC4F-C66D00189E82}" type="pres">
      <dgm:prSet presAssocID="{315632F7-671D-437A-9C98-3B2DC56B896D}" presName="Name37" presStyleLbl="parChTrans1D3" presStyleIdx="3" presStyleCnt="5"/>
      <dgm:spPr/>
    </dgm:pt>
    <dgm:pt modelId="{B3574171-26C7-4BCB-893E-F467495E20FB}" type="pres">
      <dgm:prSet presAssocID="{3982478B-BF6D-4E1A-9AFB-D66536FB26D4}" presName="hierRoot2" presStyleCnt="0">
        <dgm:presLayoutVars>
          <dgm:hierBranch val="init"/>
        </dgm:presLayoutVars>
      </dgm:prSet>
      <dgm:spPr/>
    </dgm:pt>
    <dgm:pt modelId="{CBDF0DFB-6388-4495-A37B-6C9F726A27E0}" type="pres">
      <dgm:prSet presAssocID="{3982478B-BF6D-4E1A-9AFB-D66536FB26D4}" presName="rootComposite" presStyleCnt="0"/>
      <dgm:spPr/>
    </dgm:pt>
    <dgm:pt modelId="{F9E11D87-D42F-41A1-BEA6-FFD9797C80DC}" type="pres">
      <dgm:prSet presAssocID="{3982478B-BF6D-4E1A-9AFB-D66536FB26D4}" presName="rootText" presStyleLbl="node3" presStyleIdx="3" presStyleCnt="5" custLinFactNeighborX="40211" custLinFactNeighborY="9240">
        <dgm:presLayoutVars>
          <dgm:chPref val="3"/>
        </dgm:presLayoutVars>
      </dgm:prSet>
      <dgm:spPr/>
    </dgm:pt>
    <dgm:pt modelId="{6A43308E-0356-40FD-81FD-77EE2AA25AB3}" type="pres">
      <dgm:prSet presAssocID="{3982478B-BF6D-4E1A-9AFB-D66536FB26D4}" presName="rootConnector" presStyleLbl="node3" presStyleIdx="3" presStyleCnt="5"/>
      <dgm:spPr/>
    </dgm:pt>
    <dgm:pt modelId="{56919C41-524A-4F8E-99B0-F7165C26241D}" type="pres">
      <dgm:prSet presAssocID="{3982478B-BF6D-4E1A-9AFB-D66536FB26D4}" presName="hierChild4" presStyleCnt="0"/>
      <dgm:spPr/>
    </dgm:pt>
    <dgm:pt modelId="{B650FEEF-6608-444D-B9F3-3759D31F9308}" type="pres">
      <dgm:prSet presAssocID="{3982478B-BF6D-4E1A-9AFB-D66536FB26D4}" presName="hierChild5" presStyleCnt="0"/>
      <dgm:spPr/>
    </dgm:pt>
    <dgm:pt modelId="{83BF1BEF-0E71-4190-8342-2BF4D8079981}" type="pres">
      <dgm:prSet presAssocID="{71F4297B-37EE-4072-89A8-A0FC088B8C9B}" presName="Name37" presStyleLbl="parChTrans1D3" presStyleIdx="4" presStyleCnt="5"/>
      <dgm:spPr/>
    </dgm:pt>
    <dgm:pt modelId="{8A70AE7A-D561-4E27-8734-923B1993E8A6}" type="pres">
      <dgm:prSet presAssocID="{B5883816-82D3-4A72-B006-9BCD98F0454F}" presName="hierRoot2" presStyleCnt="0">
        <dgm:presLayoutVars>
          <dgm:hierBranch val="init"/>
        </dgm:presLayoutVars>
      </dgm:prSet>
      <dgm:spPr/>
    </dgm:pt>
    <dgm:pt modelId="{12ECF017-7C56-465E-9B40-93977ABC3889}" type="pres">
      <dgm:prSet presAssocID="{B5883816-82D3-4A72-B006-9BCD98F0454F}" presName="rootComposite" presStyleCnt="0"/>
      <dgm:spPr/>
    </dgm:pt>
    <dgm:pt modelId="{A4BCB27F-DD32-4FA7-9728-12F4D9FE4BF6}" type="pres">
      <dgm:prSet presAssocID="{B5883816-82D3-4A72-B006-9BCD98F0454F}" presName="rootText" presStyleLbl="node3" presStyleIdx="4" presStyleCnt="5" custLinFactNeighborX="40211" custLinFactNeighborY="9786">
        <dgm:presLayoutVars>
          <dgm:chPref val="3"/>
        </dgm:presLayoutVars>
      </dgm:prSet>
      <dgm:spPr/>
    </dgm:pt>
    <dgm:pt modelId="{D2916845-3A43-4BA9-85FD-13A3ABA89901}" type="pres">
      <dgm:prSet presAssocID="{B5883816-82D3-4A72-B006-9BCD98F0454F}" presName="rootConnector" presStyleLbl="node3" presStyleIdx="4" presStyleCnt="5"/>
      <dgm:spPr/>
    </dgm:pt>
    <dgm:pt modelId="{82961629-42D1-406D-B575-6BEEB4AEFEA9}" type="pres">
      <dgm:prSet presAssocID="{B5883816-82D3-4A72-B006-9BCD98F0454F}" presName="hierChild4" presStyleCnt="0"/>
      <dgm:spPr/>
    </dgm:pt>
    <dgm:pt modelId="{08A22CB0-0710-44CA-936D-C375DFD16FAE}" type="pres">
      <dgm:prSet presAssocID="{B5883816-82D3-4A72-B006-9BCD98F0454F}" presName="hierChild5" presStyleCnt="0"/>
      <dgm:spPr/>
    </dgm:pt>
    <dgm:pt modelId="{36E3CCFC-3AC0-4BF5-A489-46F1A1EB4AF1}" type="pres">
      <dgm:prSet presAssocID="{8A475304-6260-44C6-B557-42AA365E41E3}" presName="hierChild5" presStyleCnt="0"/>
      <dgm:spPr/>
    </dgm:pt>
    <dgm:pt modelId="{9CE0F98D-6458-4364-964C-D05C5FDA633A}" type="pres">
      <dgm:prSet presAssocID="{0E866938-5F0D-4B38-ADC8-362B498336B0}" presName="hierChild3" presStyleCnt="0"/>
      <dgm:spPr/>
    </dgm:pt>
  </dgm:ptLst>
  <dgm:cxnLst>
    <dgm:cxn modelId="{B6F3CE09-A37F-4A18-8DA3-873099DBF899}" type="presOf" srcId="{15478E6C-B429-4F5C-904B-ACBCD324037A}" destId="{AE381924-D500-4ACB-A0A2-E0C4AD656D5E}" srcOrd="1" destOrd="0" presId="urn:microsoft.com/office/officeart/2005/8/layout/orgChart1"/>
    <dgm:cxn modelId="{BAC80716-4A5F-48A7-9AAC-49631C4837D9}" srcId="{9B7D5F78-AC9E-4B07-A7D3-29C0DB536AB8}" destId="{0E866938-5F0D-4B38-ADC8-362B498336B0}" srcOrd="0" destOrd="0" parTransId="{80DD476D-648D-4B19-8641-72A7F442F2B2}" sibTransId="{7866816F-12AF-4901-9CA1-99910A1E5CA6}"/>
    <dgm:cxn modelId="{78BA7E1C-047C-4B90-8944-F961812D1122}" type="presOf" srcId="{DBE925B1-EDF9-486D-A0CD-31762DFC823E}" destId="{F1A3D7D5-9B00-4BA3-8E70-D9278706EF50}" srcOrd="0" destOrd="0" presId="urn:microsoft.com/office/officeart/2005/8/layout/orgChart1"/>
    <dgm:cxn modelId="{3767E325-0A6A-44E9-91FB-7BC797BD5549}" type="presOf" srcId="{B5883816-82D3-4A72-B006-9BCD98F0454F}" destId="{D2916845-3A43-4BA9-85FD-13A3ABA89901}" srcOrd="1" destOrd="0" presId="urn:microsoft.com/office/officeart/2005/8/layout/orgChart1"/>
    <dgm:cxn modelId="{D31AFF36-C4CD-41E9-BCAA-50AAF4C791D5}" type="presOf" srcId="{684F57EF-DACE-4E6F-95B3-99A0DA92039B}" destId="{0164A016-CCF2-4485-9A4E-41DDDAC5ADAE}" srcOrd="0" destOrd="0" presId="urn:microsoft.com/office/officeart/2005/8/layout/orgChart1"/>
    <dgm:cxn modelId="{E2C7F538-574A-4D6A-9364-06009CA6FA44}" type="presOf" srcId="{A91BA5E7-24B7-4924-AFCA-9A07D7AE5ED8}" destId="{469BB9E9-9512-456C-A130-6F0F7776D9B6}" srcOrd="0" destOrd="0" presId="urn:microsoft.com/office/officeart/2005/8/layout/orgChart1"/>
    <dgm:cxn modelId="{AEBCF35B-681E-42D9-99F3-B5BAE786AA88}" srcId="{8A475304-6260-44C6-B557-42AA365E41E3}" destId="{B5883816-82D3-4A72-B006-9BCD98F0454F}" srcOrd="1" destOrd="0" parTransId="{71F4297B-37EE-4072-89A8-A0FC088B8C9B}" sibTransId="{277957A8-8D83-4B68-B8B0-970D5FB49E9C}"/>
    <dgm:cxn modelId="{B059CD63-768D-4386-8C39-31C8F280334F}" type="presOf" srcId="{F7CAD4AE-5108-4A11-9106-9A30450116E0}" destId="{0BA9F35F-69EF-4A36-B577-10F95E4822BF}" srcOrd="0" destOrd="0" presId="urn:microsoft.com/office/officeart/2005/8/layout/orgChart1"/>
    <dgm:cxn modelId="{A3DB7666-6C1F-41C8-B912-8B5210213F48}" type="presOf" srcId="{DBE925B1-EDF9-486D-A0CD-31762DFC823E}" destId="{24668687-D1A1-4DD4-B0DA-007A2BFBB720}" srcOrd="1" destOrd="0" presId="urn:microsoft.com/office/officeart/2005/8/layout/orgChart1"/>
    <dgm:cxn modelId="{2C342868-0376-4C47-8D28-433A5BB5BB50}" type="presOf" srcId="{D212A096-FD1E-49A8-87D8-7635C50AD97A}" destId="{E583905A-0877-45DC-BF19-992D025D062A}" srcOrd="0" destOrd="0" presId="urn:microsoft.com/office/officeart/2005/8/layout/orgChart1"/>
    <dgm:cxn modelId="{4366D968-3FB6-48BA-B33D-55DD98935828}" type="presOf" srcId="{B5883816-82D3-4A72-B006-9BCD98F0454F}" destId="{A4BCB27F-DD32-4FA7-9728-12F4D9FE4BF6}" srcOrd="0" destOrd="0" presId="urn:microsoft.com/office/officeart/2005/8/layout/orgChart1"/>
    <dgm:cxn modelId="{7D27DF6D-9102-428D-9066-89CBC0CEEA49}" type="presOf" srcId="{8A475304-6260-44C6-B557-42AA365E41E3}" destId="{3C0CB6C4-C0F2-49AA-80BF-8C5187FF1C0E}" srcOrd="1" destOrd="0" presId="urn:microsoft.com/office/officeart/2005/8/layout/orgChart1"/>
    <dgm:cxn modelId="{BF12D677-F167-4E78-A21B-793C9663EEDD}" srcId="{DBE925B1-EDF9-486D-A0CD-31762DFC823E}" destId="{15478E6C-B429-4F5C-904B-ACBCD324037A}" srcOrd="0" destOrd="0" parTransId="{F4DC6746-5393-4E8A-B5B5-CC464AFFCE7A}" sibTransId="{FEAC46B3-350B-4F4D-B152-C132B97747BA}"/>
    <dgm:cxn modelId="{2803587C-588B-46E1-94F2-B51FBE0337D6}" type="presOf" srcId="{CE7E8C77-92A9-4CE4-B072-C8E8C002A9C2}" destId="{6BB61005-E707-4B3C-8CF9-F4D31CC1FA85}" srcOrd="0" destOrd="0" presId="urn:microsoft.com/office/officeart/2005/8/layout/orgChart1"/>
    <dgm:cxn modelId="{ADBC0980-3547-4559-B863-9CF7F530F33C}" type="presOf" srcId="{8A475304-6260-44C6-B557-42AA365E41E3}" destId="{D86B18EC-DAC3-4D7A-BD38-85E70D7A5CD7}" srcOrd="0" destOrd="0" presId="urn:microsoft.com/office/officeart/2005/8/layout/orgChart1"/>
    <dgm:cxn modelId="{7A987589-D88F-4668-AC17-45A996893982}" type="presOf" srcId="{684F57EF-DACE-4E6F-95B3-99A0DA92039B}" destId="{CFC7674E-DB42-4DEE-A962-195BAC9FCB89}" srcOrd="1" destOrd="0" presId="urn:microsoft.com/office/officeart/2005/8/layout/orgChart1"/>
    <dgm:cxn modelId="{F61F068B-DCD6-42B7-B27D-914DB821693A}" type="presOf" srcId="{F4DC6746-5393-4E8A-B5B5-CC464AFFCE7A}" destId="{528540F8-48C8-4442-9E2A-826228874949}" srcOrd="0" destOrd="0" presId="urn:microsoft.com/office/officeart/2005/8/layout/orgChart1"/>
    <dgm:cxn modelId="{F4790F96-E027-4956-B438-DCCEEC6B3869}" srcId="{8A475304-6260-44C6-B557-42AA365E41E3}" destId="{3982478B-BF6D-4E1A-9AFB-D66536FB26D4}" srcOrd="0" destOrd="0" parTransId="{315632F7-671D-437A-9C98-3B2DC56B896D}" sibTransId="{63DE880F-F342-492A-9C12-FBD61110D622}"/>
    <dgm:cxn modelId="{B80156A0-697A-402D-B97F-F1CB7760143E}" type="presOf" srcId="{71F4297B-37EE-4072-89A8-A0FC088B8C9B}" destId="{83BF1BEF-0E71-4190-8342-2BF4D8079981}" srcOrd="0" destOrd="0" presId="urn:microsoft.com/office/officeart/2005/8/layout/orgChart1"/>
    <dgm:cxn modelId="{363C37A4-A1DD-4AE2-BDAC-F26BD419E13C}" type="presOf" srcId="{3780768C-8D04-4240-8603-9C075DAB5A8F}" destId="{491D6CA4-FBFE-4ACF-8839-B592A23CD111}" srcOrd="0" destOrd="0" presId="urn:microsoft.com/office/officeart/2005/8/layout/orgChart1"/>
    <dgm:cxn modelId="{75BC6AAB-481F-48EC-B76A-A6F99BAA0960}" type="presOf" srcId="{0E866938-5F0D-4B38-ADC8-362B498336B0}" destId="{2D0445AC-08D9-48E9-9A8D-6235530C3CF9}" srcOrd="0" destOrd="0" presId="urn:microsoft.com/office/officeart/2005/8/layout/orgChart1"/>
    <dgm:cxn modelId="{7EFC8EAF-4022-417F-8015-DAA70B488FA4}" type="presOf" srcId="{0E866938-5F0D-4B38-ADC8-362B498336B0}" destId="{893A9C5A-FD5F-4185-B3EC-E1CF3ED66116}" srcOrd="1" destOrd="0" presId="urn:microsoft.com/office/officeart/2005/8/layout/orgChart1"/>
    <dgm:cxn modelId="{600E5DB0-63B9-476B-93D0-7E2AD4238F3E}" srcId="{DBE925B1-EDF9-486D-A0CD-31762DFC823E}" destId="{F7CAD4AE-5108-4A11-9106-9A30450116E0}" srcOrd="1" destOrd="0" parTransId="{A91BA5E7-24B7-4924-AFCA-9A07D7AE5ED8}" sibTransId="{204E95DE-9D61-4F0D-9C11-41415DDCFFB2}"/>
    <dgm:cxn modelId="{6B9371B5-1F50-42F3-9BC0-69541D549FF3}" srcId="{DBE925B1-EDF9-486D-A0CD-31762DFC823E}" destId="{684F57EF-DACE-4E6F-95B3-99A0DA92039B}" srcOrd="2" destOrd="0" parTransId="{D212A096-FD1E-49A8-87D8-7635C50AD97A}" sibTransId="{EAB4A985-ECC1-498E-BD1C-4020AB25B66C}"/>
    <dgm:cxn modelId="{E4C2CBD5-8EE9-4D4C-9691-D73538B47726}" type="presOf" srcId="{315632F7-671D-437A-9C98-3B2DC56B896D}" destId="{CB07EA16-C029-43B6-BC4F-C66D00189E82}" srcOrd="0" destOrd="0" presId="urn:microsoft.com/office/officeart/2005/8/layout/orgChart1"/>
    <dgm:cxn modelId="{19602BD8-4897-4121-A45A-C362E9C1DA6C}" srcId="{0E866938-5F0D-4B38-ADC8-362B498336B0}" destId="{DBE925B1-EDF9-486D-A0CD-31762DFC823E}" srcOrd="0" destOrd="0" parTransId="{CE7E8C77-92A9-4CE4-B072-C8E8C002A9C2}" sibTransId="{4510458A-2A75-486C-843B-ADE167A51A88}"/>
    <dgm:cxn modelId="{22AE63EB-C651-4589-BECA-0217FEBF2D41}" type="presOf" srcId="{3982478B-BF6D-4E1A-9AFB-D66536FB26D4}" destId="{F9E11D87-D42F-41A1-BEA6-FFD9797C80DC}" srcOrd="0" destOrd="0" presId="urn:microsoft.com/office/officeart/2005/8/layout/orgChart1"/>
    <dgm:cxn modelId="{50E861F5-3B6C-4915-A1B1-89AF1DFD7EDE}" type="presOf" srcId="{15478E6C-B429-4F5C-904B-ACBCD324037A}" destId="{DE2F1C30-7A51-4618-B83C-735CC3D3E5FA}" srcOrd="0" destOrd="0" presId="urn:microsoft.com/office/officeart/2005/8/layout/orgChart1"/>
    <dgm:cxn modelId="{5652E3F8-A059-4B56-8CE8-EE97A34F7963}" srcId="{0E866938-5F0D-4B38-ADC8-362B498336B0}" destId="{8A475304-6260-44C6-B557-42AA365E41E3}" srcOrd="1" destOrd="0" parTransId="{3780768C-8D04-4240-8603-9C075DAB5A8F}" sibTransId="{9157F4A7-6EF2-4CC4-AB0D-6100995AB18A}"/>
    <dgm:cxn modelId="{D34049F9-224A-4607-BEE5-235687D31E80}" type="presOf" srcId="{F7CAD4AE-5108-4A11-9106-9A30450116E0}" destId="{A6B6F53A-BB55-4B7F-9C94-0097B2741DA9}" srcOrd="1" destOrd="0" presId="urn:microsoft.com/office/officeart/2005/8/layout/orgChart1"/>
    <dgm:cxn modelId="{F4BBDCF9-2A29-41C6-BCBD-10FA34239038}" type="presOf" srcId="{9B7D5F78-AC9E-4B07-A7D3-29C0DB536AB8}" destId="{7282968B-AC90-4AF4-B17F-AEF8E0019A3C}" srcOrd="0" destOrd="0" presId="urn:microsoft.com/office/officeart/2005/8/layout/orgChart1"/>
    <dgm:cxn modelId="{170007FC-EC3D-45E2-A705-97FE14AB74A3}" type="presOf" srcId="{3982478B-BF6D-4E1A-9AFB-D66536FB26D4}" destId="{6A43308E-0356-40FD-81FD-77EE2AA25AB3}" srcOrd="1" destOrd="0" presId="urn:microsoft.com/office/officeart/2005/8/layout/orgChart1"/>
    <dgm:cxn modelId="{AB09EA61-AC5E-4D95-9F25-31972F31E9D5}" type="presParOf" srcId="{7282968B-AC90-4AF4-B17F-AEF8E0019A3C}" destId="{8B0EAE8C-4C07-4153-A7DC-106F69141B92}" srcOrd="0" destOrd="0" presId="urn:microsoft.com/office/officeart/2005/8/layout/orgChart1"/>
    <dgm:cxn modelId="{D10C57BD-433C-47F5-A825-7ED33CFDE8C7}" type="presParOf" srcId="{8B0EAE8C-4C07-4153-A7DC-106F69141B92}" destId="{EEA50BC2-92EE-4DF8-8A00-2637B7FABADA}" srcOrd="0" destOrd="0" presId="urn:microsoft.com/office/officeart/2005/8/layout/orgChart1"/>
    <dgm:cxn modelId="{B68F61A9-E625-40E5-A04E-2122E4EFE6B0}" type="presParOf" srcId="{EEA50BC2-92EE-4DF8-8A00-2637B7FABADA}" destId="{2D0445AC-08D9-48E9-9A8D-6235530C3CF9}" srcOrd="0" destOrd="0" presId="urn:microsoft.com/office/officeart/2005/8/layout/orgChart1"/>
    <dgm:cxn modelId="{4B259F29-D13F-4E93-BAEA-D3CB2C278550}" type="presParOf" srcId="{EEA50BC2-92EE-4DF8-8A00-2637B7FABADA}" destId="{893A9C5A-FD5F-4185-B3EC-E1CF3ED66116}" srcOrd="1" destOrd="0" presId="urn:microsoft.com/office/officeart/2005/8/layout/orgChart1"/>
    <dgm:cxn modelId="{F86206FB-55CC-4346-A430-212F5C744D42}" type="presParOf" srcId="{8B0EAE8C-4C07-4153-A7DC-106F69141B92}" destId="{4166DC6E-B164-4BEA-A197-BA6E4335C159}" srcOrd="1" destOrd="0" presId="urn:microsoft.com/office/officeart/2005/8/layout/orgChart1"/>
    <dgm:cxn modelId="{2D885ADC-F12E-48B5-A395-EF7FF3B64DC4}" type="presParOf" srcId="{4166DC6E-B164-4BEA-A197-BA6E4335C159}" destId="{6BB61005-E707-4B3C-8CF9-F4D31CC1FA85}" srcOrd="0" destOrd="0" presId="urn:microsoft.com/office/officeart/2005/8/layout/orgChart1"/>
    <dgm:cxn modelId="{1225DCA7-2EB8-4735-89B4-27422A5EA2CC}" type="presParOf" srcId="{4166DC6E-B164-4BEA-A197-BA6E4335C159}" destId="{FCF7C993-0301-455F-90D8-6330698D2F92}" srcOrd="1" destOrd="0" presId="urn:microsoft.com/office/officeart/2005/8/layout/orgChart1"/>
    <dgm:cxn modelId="{316DA8B0-833A-436C-A749-8F1CFF6703D9}" type="presParOf" srcId="{FCF7C993-0301-455F-90D8-6330698D2F92}" destId="{BFC65601-F352-44EC-B5BB-600B36AC71D9}" srcOrd="0" destOrd="0" presId="urn:microsoft.com/office/officeart/2005/8/layout/orgChart1"/>
    <dgm:cxn modelId="{E6637EA0-90FA-417C-8851-B2E21F1CC98B}" type="presParOf" srcId="{BFC65601-F352-44EC-B5BB-600B36AC71D9}" destId="{F1A3D7D5-9B00-4BA3-8E70-D9278706EF50}" srcOrd="0" destOrd="0" presId="urn:microsoft.com/office/officeart/2005/8/layout/orgChart1"/>
    <dgm:cxn modelId="{DDDE53A7-F9FD-4C77-A0F7-5A459DD02A79}" type="presParOf" srcId="{BFC65601-F352-44EC-B5BB-600B36AC71D9}" destId="{24668687-D1A1-4DD4-B0DA-007A2BFBB720}" srcOrd="1" destOrd="0" presId="urn:microsoft.com/office/officeart/2005/8/layout/orgChart1"/>
    <dgm:cxn modelId="{D4FAAC45-86FE-49BB-A53E-450140D8ADB4}" type="presParOf" srcId="{FCF7C993-0301-455F-90D8-6330698D2F92}" destId="{D032C161-DC3D-466E-A2DB-1048885181FA}" srcOrd="1" destOrd="0" presId="urn:microsoft.com/office/officeart/2005/8/layout/orgChart1"/>
    <dgm:cxn modelId="{F0C2AD2A-9C28-4C28-B46D-D4D2BAEE8DB1}" type="presParOf" srcId="{D032C161-DC3D-466E-A2DB-1048885181FA}" destId="{528540F8-48C8-4442-9E2A-826228874949}" srcOrd="0" destOrd="0" presId="urn:microsoft.com/office/officeart/2005/8/layout/orgChart1"/>
    <dgm:cxn modelId="{21FFAF61-1E4C-46A7-B20A-7C45B0B39423}" type="presParOf" srcId="{D032C161-DC3D-466E-A2DB-1048885181FA}" destId="{2397EB6B-CDA5-4973-8E04-FA63031992AA}" srcOrd="1" destOrd="0" presId="urn:microsoft.com/office/officeart/2005/8/layout/orgChart1"/>
    <dgm:cxn modelId="{7A52927D-076E-4858-ADD6-6FC31DAE4E6F}" type="presParOf" srcId="{2397EB6B-CDA5-4973-8E04-FA63031992AA}" destId="{1CCAFEC0-D932-4CC9-9F92-8F0100ED8C32}" srcOrd="0" destOrd="0" presId="urn:microsoft.com/office/officeart/2005/8/layout/orgChart1"/>
    <dgm:cxn modelId="{4031410A-D2DF-487A-BE0A-B1ADA0E76E99}" type="presParOf" srcId="{1CCAFEC0-D932-4CC9-9F92-8F0100ED8C32}" destId="{DE2F1C30-7A51-4618-B83C-735CC3D3E5FA}" srcOrd="0" destOrd="0" presId="urn:microsoft.com/office/officeart/2005/8/layout/orgChart1"/>
    <dgm:cxn modelId="{9A7752AC-9EB4-4ACA-85E4-96CE8DF3A818}" type="presParOf" srcId="{1CCAFEC0-D932-4CC9-9F92-8F0100ED8C32}" destId="{AE381924-D500-4ACB-A0A2-E0C4AD656D5E}" srcOrd="1" destOrd="0" presId="urn:microsoft.com/office/officeart/2005/8/layout/orgChart1"/>
    <dgm:cxn modelId="{F36232BE-B516-4E95-A1C7-D9C7C25BA16B}" type="presParOf" srcId="{2397EB6B-CDA5-4973-8E04-FA63031992AA}" destId="{CBE477AC-E7A3-4C64-96DA-24BC3DEBE332}" srcOrd="1" destOrd="0" presId="urn:microsoft.com/office/officeart/2005/8/layout/orgChart1"/>
    <dgm:cxn modelId="{4A35784E-74D9-4BD3-8211-6BC25972F108}" type="presParOf" srcId="{2397EB6B-CDA5-4973-8E04-FA63031992AA}" destId="{34D83D4B-BD39-49FF-842D-5570D0FA5D22}" srcOrd="2" destOrd="0" presId="urn:microsoft.com/office/officeart/2005/8/layout/orgChart1"/>
    <dgm:cxn modelId="{C35C63E0-BC03-4CD3-8633-990A30189839}" type="presParOf" srcId="{D032C161-DC3D-466E-A2DB-1048885181FA}" destId="{469BB9E9-9512-456C-A130-6F0F7776D9B6}" srcOrd="2" destOrd="0" presId="urn:microsoft.com/office/officeart/2005/8/layout/orgChart1"/>
    <dgm:cxn modelId="{2F62F1B9-AC24-493D-838D-9D47A8E23E41}" type="presParOf" srcId="{D032C161-DC3D-466E-A2DB-1048885181FA}" destId="{ECF83209-A941-4EE5-AA2B-80F65C5DA018}" srcOrd="3" destOrd="0" presId="urn:microsoft.com/office/officeart/2005/8/layout/orgChart1"/>
    <dgm:cxn modelId="{1386A03E-C33F-4CC3-AD82-196220DE9B00}" type="presParOf" srcId="{ECF83209-A941-4EE5-AA2B-80F65C5DA018}" destId="{EB44F018-A983-4499-B14D-103C01E110BF}" srcOrd="0" destOrd="0" presId="urn:microsoft.com/office/officeart/2005/8/layout/orgChart1"/>
    <dgm:cxn modelId="{BED0C252-A7A5-4698-80E0-EC567EDB4D50}" type="presParOf" srcId="{EB44F018-A983-4499-B14D-103C01E110BF}" destId="{0BA9F35F-69EF-4A36-B577-10F95E4822BF}" srcOrd="0" destOrd="0" presId="urn:microsoft.com/office/officeart/2005/8/layout/orgChart1"/>
    <dgm:cxn modelId="{A6132682-465A-4CB8-907C-C0D8BD29D146}" type="presParOf" srcId="{EB44F018-A983-4499-B14D-103C01E110BF}" destId="{A6B6F53A-BB55-4B7F-9C94-0097B2741DA9}" srcOrd="1" destOrd="0" presId="urn:microsoft.com/office/officeart/2005/8/layout/orgChart1"/>
    <dgm:cxn modelId="{F9C444A4-AAA4-4141-9A2D-04DD255D711C}" type="presParOf" srcId="{ECF83209-A941-4EE5-AA2B-80F65C5DA018}" destId="{C67C635C-1C59-42E2-B560-FE5AD812884F}" srcOrd="1" destOrd="0" presId="urn:microsoft.com/office/officeart/2005/8/layout/orgChart1"/>
    <dgm:cxn modelId="{EAD00B70-4EBE-4AC6-9EBC-ECF26D688EFE}" type="presParOf" srcId="{ECF83209-A941-4EE5-AA2B-80F65C5DA018}" destId="{29D42A73-5BBB-478F-BF29-FADC3E8BB638}" srcOrd="2" destOrd="0" presId="urn:microsoft.com/office/officeart/2005/8/layout/orgChart1"/>
    <dgm:cxn modelId="{7CD6221D-5D33-4D76-AA96-6BDEB130796E}" type="presParOf" srcId="{D032C161-DC3D-466E-A2DB-1048885181FA}" destId="{E583905A-0877-45DC-BF19-992D025D062A}" srcOrd="4" destOrd="0" presId="urn:microsoft.com/office/officeart/2005/8/layout/orgChart1"/>
    <dgm:cxn modelId="{DB58449D-635A-4954-AD1B-32A030077A7F}" type="presParOf" srcId="{D032C161-DC3D-466E-A2DB-1048885181FA}" destId="{3FF2B6A9-14CC-4607-AF82-38F07895ECD5}" srcOrd="5" destOrd="0" presId="urn:microsoft.com/office/officeart/2005/8/layout/orgChart1"/>
    <dgm:cxn modelId="{34B75AB8-3F96-46B2-B1D5-D2A7A157677F}" type="presParOf" srcId="{3FF2B6A9-14CC-4607-AF82-38F07895ECD5}" destId="{D1957BEB-AFB1-49F5-ADF6-A87F3BB0457B}" srcOrd="0" destOrd="0" presId="urn:microsoft.com/office/officeart/2005/8/layout/orgChart1"/>
    <dgm:cxn modelId="{FCB6311B-05C1-40E7-A7DC-2B216DB61E3D}" type="presParOf" srcId="{D1957BEB-AFB1-49F5-ADF6-A87F3BB0457B}" destId="{0164A016-CCF2-4485-9A4E-41DDDAC5ADAE}" srcOrd="0" destOrd="0" presId="urn:microsoft.com/office/officeart/2005/8/layout/orgChart1"/>
    <dgm:cxn modelId="{19468C33-67BC-494D-8BA1-769AB71E6B04}" type="presParOf" srcId="{D1957BEB-AFB1-49F5-ADF6-A87F3BB0457B}" destId="{CFC7674E-DB42-4DEE-A962-195BAC9FCB89}" srcOrd="1" destOrd="0" presId="urn:microsoft.com/office/officeart/2005/8/layout/orgChart1"/>
    <dgm:cxn modelId="{7489B48E-6139-4EB1-8664-8A981552F535}" type="presParOf" srcId="{3FF2B6A9-14CC-4607-AF82-38F07895ECD5}" destId="{FF22DB35-648E-448E-A929-EE7D0D9E55FF}" srcOrd="1" destOrd="0" presId="urn:microsoft.com/office/officeart/2005/8/layout/orgChart1"/>
    <dgm:cxn modelId="{ADEB1D5E-F964-4ED6-A97D-5CAB40D7AFB0}" type="presParOf" srcId="{3FF2B6A9-14CC-4607-AF82-38F07895ECD5}" destId="{08D7B7B8-16B0-440D-ACA0-26EBFAF44EFD}" srcOrd="2" destOrd="0" presId="urn:microsoft.com/office/officeart/2005/8/layout/orgChart1"/>
    <dgm:cxn modelId="{FE34BC01-6C04-43B8-B06D-2A57F58BED22}" type="presParOf" srcId="{FCF7C993-0301-455F-90D8-6330698D2F92}" destId="{56FB4BB2-F416-439E-A9AA-75308706707B}" srcOrd="2" destOrd="0" presId="urn:microsoft.com/office/officeart/2005/8/layout/orgChart1"/>
    <dgm:cxn modelId="{12C97D79-118E-4C1E-A866-9F0D9C663C01}" type="presParOf" srcId="{4166DC6E-B164-4BEA-A197-BA6E4335C159}" destId="{491D6CA4-FBFE-4ACF-8839-B592A23CD111}" srcOrd="2" destOrd="0" presId="urn:microsoft.com/office/officeart/2005/8/layout/orgChart1"/>
    <dgm:cxn modelId="{0C6866DE-43C6-48AC-8F37-10D8FCEC65B7}" type="presParOf" srcId="{4166DC6E-B164-4BEA-A197-BA6E4335C159}" destId="{9AE3B6D4-1389-4223-8DCE-F48FFAA687B6}" srcOrd="3" destOrd="0" presId="urn:microsoft.com/office/officeart/2005/8/layout/orgChart1"/>
    <dgm:cxn modelId="{A04FF40B-29B2-4B52-AD74-C48D5347C0D9}" type="presParOf" srcId="{9AE3B6D4-1389-4223-8DCE-F48FFAA687B6}" destId="{02A4F58E-B053-4DF6-9ADB-609AD3A612A2}" srcOrd="0" destOrd="0" presId="urn:microsoft.com/office/officeart/2005/8/layout/orgChart1"/>
    <dgm:cxn modelId="{983A6C78-4A8B-421D-82C8-21BEE34FF28B}" type="presParOf" srcId="{02A4F58E-B053-4DF6-9ADB-609AD3A612A2}" destId="{D86B18EC-DAC3-4D7A-BD38-85E70D7A5CD7}" srcOrd="0" destOrd="0" presId="urn:microsoft.com/office/officeart/2005/8/layout/orgChart1"/>
    <dgm:cxn modelId="{2F0E1915-405A-43A5-B2ED-A171BD4B3BCB}" type="presParOf" srcId="{02A4F58E-B053-4DF6-9ADB-609AD3A612A2}" destId="{3C0CB6C4-C0F2-49AA-80BF-8C5187FF1C0E}" srcOrd="1" destOrd="0" presId="urn:microsoft.com/office/officeart/2005/8/layout/orgChart1"/>
    <dgm:cxn modelId="{E8C42895-8E21-4C4A-A5CC-24679D2B197D}" type="presParOf" srcId="{9AE3B6D4-1389-4223-8DCE-F48FFAA687B6}" destId="{B85DB66E-BB60-4118-899C-180237CCCDC4}" srcOrd="1" destOrd="0" presId="urn:microsoft.com/office/officeart/2005/8/layout/orgChart1"/>
    <dgm:cxn modelId="{07194BB0-ACE4-45B3-9E9A-8D3A9049AC7D}" type="presParOf" srcId="{B85DB66E-BB60-4118-899C-180237CCCDC4}" destId="{CB07EA16-C029-43B6-BC4F-C66D00189E82}" srcOrd="0" destOrd="0" presId="urn:microsoft.com/office/officeart/2005/8/layout/orgChart1"/>
    <dgm:cxn modelId="{26E3BCA7-869E-4B15-A7CC-F1457935AB8D}" type="presParOf" srcId="{B85DB66E-BB60-4118-899C-180237CCCDC4}" destId="{B3574171-26C7-4BCB-893E-F467495E20FB}" srcOrd="1" destOrd="0" presId="urn:microsoft.com/office/officeart/2005/8/layout/orgChart1"/>
    <dgm:cxn modelId="{17E5C048-F342-4035-ACF9-C441768AF9D7}" type="presParOf" srcId="{B3574171-26C7-4BCB-893E-F467495E20FB}" destId="{CBDF0DFB-6388-4495-A37B-6C9F726A27E0}" srcOrd="0" destOrd="0" presId="urn:microsoft.com/office/officeart/2005/8/layout/orgChart1"/>
    <dgm:cxn modelId="{BF935CF1-6024-4AF4-A5B4-86AF8280B101}" type="presParOf" srcId="{CBDF0DFB-6388-4495-A37B-6C9F726A27E0}" destId="{F9E11D87-D42F-41A1-BEA6-FFD9797C80DC}" srcOrd="0" destOrd="0" presId="urn:microsoft.com/office/officeart/2005/8/layout/orgChart1"/>
    <dgm:cxn modelId="{290A6914-BA50-47E1-86E5-8E707080BDFA}" type="presParOf" srcId="{CBDF0DFB-6388-4495-A37B-6C9F726A27E0}" destId="{6A43308E-0356-40FD-81FD-77EE2AA25AB3}" srcOrd="1" destOrd="0" presId="urn:microsoft.com/office/officeart/2005/8/layout/orgChart1"/>
    <dgm:cxn modelId="{49843D0E-7176-4405-91E8-7ACFFFCE79CE}" type="presParOf" srcId="{B3574171-26C7-4BCB-893E-F467495E20FB}" destId="{56919C41-524A-4F8E-99B0-F7165C26241D}" srcOrd="1" destOrd="0" presId="urn:microsoft.com/office/officeart/2005/8/layout/orgChart1"/>
    <dgm:cxn modelId="{68540B6B-73E1-4C5C-B44A-6C096CA89083}" type="presParOf" srcId="{B3574171-26C7-4BCB-893E-F467495E20FB}" destId="{B650FEEF-6608-444D-B9F3-3759D31F9308}" srcOrd="2" destOrd="0" presId="urn:microsoft.com/office/officeart/2005/8/layout/orgChart1"/>
    <dgm:cxn modelId="{13C37C9D-3A33-4A19-B1F7-CD561718B1CF}" type="presParOf" srcId="{B85DB66E-BB60-4118-899C-180237CCCDC4}" destId="{83BF1BEF-0E71-4190-8342-2BF4D8079981}" srcOrd="2" destOrd="0" presId="urn:microsoft.com/office/officeart/2005/8/layout/orgChart1"/>
    <dgm:cxn modelId="{CE58A67D-A11C-4CCA-A650-D5F58FC5F9A9}" type="presParOf" srcId="{B85DB66E-BB60-4118-899C-180237CCCDC4}" destId="{8A70AE7A-D561-4E27-8734-923B1993E8A6}" srcOrd="3" destOrd="0" presId="urn:microsoft.com/office/officeart/2005/8/layout/orgChart1"/>
    <dgm:cxn modelId="{AE116DD2-0A7B-4B7B-BCC8-5DF29854A660}" type="presParOf" srcId="{8A70AE7A-D561-4E27-8734-923B1993E8A6}" destId="{12ECF017-7C56-465E-9B40-93977ABC3889}" srcOrd="0" destOrd="0" presId="urn:microsoft.com/office/officeart/2005/8/layout/orgChart1"/>
    <dgm:cxn modelId="{F0684630-038B-4484-9E85-D5E28B84FD33}" type="presParOf" srcId="{12ECF017-7C56-465E-9B40-93977ABC3889}" destId="{A4BCB27F-DD32-4FA7-9728-12F4D9FE4BF6}" srcOrd="0" destOrd="0" presId="urn:microsoft.com/office/officeart/2005/8/layout/orgChart1"/>
    <dgm:cxn modelId="{46B047C8-B25D-4139-A13B-E2AE756181A1}" type="presParOf" srcId="{12ECF017-7C56-465E-9B40-93977ABC3889}" destId="{D2916845-3A43-4BA9-85FD-13A3ABA89901}" srcOrd="1" destOrd="0" presId="urn:microsoft.com/office/officeart/2005/8/layout/orgChart1"/>
    <dgm:cxn modelId="{2F105206-98C3-4DF6-8785-4E2F81B265EE}" type="presParOf" srcId="{8A70AE7A-D561-4E27-8734-923B1993E8A6}" destId="{82961629-42D1-406D-B575-6BEEB4AEFEA9}" srcOrd="1" destOrd="0" presId="urn:microsoft.com/office/officeart/2005/8/layout/orgChart1"/>
    <dgm:cxn modelId="{85338F2E-F4DA-4CA4-A439-90DA757FEF24}" type="presParOf" srcId="{8A70AE7A-D561-4E27-8734-923B1993E8A6}" destId="{08A22CB0-0710-44CA-936D-C375DFD16FAE}" srcOrd="2" destOrd="0" presId="urn:microsoft.com/office/officeart/2005/8/layout/orgChart1"/>
    <dgm:cxn modelId="{AE9CD807-BDEA-417A-82EA-238101D038A1}" type="presParOf" srcId="{9AE3B6D4-1389-4223-8DCE-F48FFAA687B6}" destId="{36E3CCFC-3AC0-4BF5-A489-46F1A1EB4AF1}" srcOrd="2" destOrd="0" presId="urn:microsoft.com/office/officeart/2005/8/layout/orgChart1"/>
    <dgm:cxn modelId="{E7E5172A-5EB6-414A-A861-23B0171B2076}" type="presParOf" srcId="{8B0EAE8C-4C07-4153-A7DC-106F69141B92}" destId="{9CE0F98D-6458-4364-964C-D05C5FDA6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7D5F78-AC9E-4B07-A7D3-29C0DB536AB8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866938-5F0D-4B38-ADC8-362B498336B0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pcap</a:t>
          </a:r>
          <a:endParaRPr lang="en-US" sz="2000" b="1" dirty="0">
            <a:solidFill>
              <a:schemeClr val="tx1"/>
            </a:solidFill>
          </a:endParaRPr>
        </a:p>
      </dgm:t>
    </dgm:pt>
    <dgm:pt modelId="{80DD476D-648D-4B19-8641-72A7F442F2B2}" type="parTrans" cxnId="{BAC80716-4A5F-48A7-9AAC-49631C4837D9}">
      <dgm:prSet/>
      <dgm:spPr/>
      <dgm:t>
        <a:bodyPr/>
        <a:lstStyle/>
        <a:p>
          <a:endParaRPr lang="en-US" sz="1600"/>
        </a:p>
      </dgm:t>
    </dgm:pt>
    <dgm:pt modelId="{7866816F-12AF-4901-9CA1-99910A1E5CA6}" type="sibTrans" cxnId="{BAC80716-4A5F-48A7-9AAC-49631C4837D9}">
      <dgm:prSet/>
      <dgm:spPr/>
      <dgm:t>
        <a:bodyPr/>
        <a:lstStyle/>
        <a:p>
          <a:endParaRPr lang="en-US" sz="1600"/>
        </a:p>
      </dgm:t>
    </dgm:pt>
    <dgm:pt modelId="{DBE925B1-EDF9-486D-A0CD-31762DFC823E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global header</a:t>
          </a:r>
        </a:p>
      </dgm:t>
    </dgm:pt>
    <dgm:pt modelId="{CE7E8C77-92A9-4CE4-B072-C8E8C002A9C2}" type="parTrans" cxnId="{19602BD8-4897-4121-A45A-C362E9C1DA6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510458A-2A75-486C-843B-ADE167A51A88}" type="sibTrans" cxnId="{19602BD8-4897-4121-A45A-C362E9C1DA6C}">
      <dgm:prSet/>
      <dgm:spPr/>
      <dgm:t>
        <a:bodyPr/>
        <a:lstStyle/>
        <a:p>
          <a:endParaRPr lang="en-US" sz="1600"/>
        </a:p>
      </dgm:t>
    </dgm:pt>
    <dgm:pt modelId="{8A475304-6260-44C6-B557-42AA365E41E3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packet</a:t>
          </a:r>
        </a:p>
      </dgm:t>
    </dgm:pt>
    <dgm:pt modelId="{3780768C-8D04-4240-8603-9C075DAB5A8F}" type="parTrans" cxnId="{5652E3F8-A059-4B56-8CE8-EE97A34F796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157F4A7-6EF2-4CC4-AB0D-6100995AB18A}" type="sibTrans" cxnId="{5652E3F8-A059-4B56-8CE8-EE97A34F7963}">
      <dgm:prSet/>
      <dgm:spPr/>
      <dgm:t>
        <a:bodyPr/>
        <a:lstStyle/>
        <a:p>
          <a:endParaRPr lang="en-US" sz="1600"/>
        </a:p>
      </dgm:t>
    </dgm:pt>
    <dgm:pt modelId="{15478E6C-B429-4F5C-904B-ACBCD324037A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field</a:t>
          </a:r>
        </a:p>
      </dgm:t>
    </dgm:pt>
    <dgm:pt modelId="{F4DC6746-5393-4E8A-B5B5-CC464AFFCE7A}" type="parTrans" cxnId="{BF12D677-F167-4E78-A21B-793C9663EED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EAC46B3-350B-4F4D-B152-C132B97747BA}" type="sibTrans" cxnId="{BF12D677-F167-4E78-A21B-793C9663EEDD}">
      <dgm:prSet/>
      <dgm:spPr/>
      <dgm:t>
        <a:bodyPr/>
        <a:lstStyle/>
        <a:p>
          <a:endParaRPr lang="en-US" sz="1600"/>
        </a:p>
      </dgm:t>
    </dgm:pt>
    <dgm:pt modelId="{F7CAD4AE-5108-4A11-9106-9A30450116E0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field</a:t>
          </a:r>
          <a:endParaRPr lang="en-US" sz="2000" b="0" dirty="0">
            <a:solidFill>
              <a:schemeClr val="tx1"/>
            </a:solidFill>
          </a:endParaRPr>
        </a:p>
      </dgm:t>
    </dgm:pt>
    <dgm:pt modelId="{A91BA5E7-24B7-4924-AFCA-9A07D7AE5ED8}" type="parTrans" cxnId="{600E5DB0-63B9-476B-93D0-7E2AD4238F3E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04E95DE-9D61-4F0D-9C11-41415DDCFFB2}" type="sibTrans" cxnId="{600E5DB0-63B9-476B-93D0-7E2AD4238F3E}">
      <dgm:prSet/>
      <dgm:spPr/>
      <dgm:t>
        <a:bodyPr/>
        <a:lstStyle/>
        <a:p>
          <a:endParaRPr lang="en-US" sz="1600"/>
        </a:p>
      </dgm:t>
    </dgm:pt>
    <dgm:pt modelId="{684F57EF-DACE-4E6F-95B3-99A0DA92039B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field</a:t>
          </a:r>
        </a:p>
      </dgm:t>
    </dgm:pt>
    <dgm:pt modelId="{D212A096-FD1E-49A8-87D8-7635C50AD97A}" type="parTrans" cxnId="{6B9371B5-1F50-42F3-9BC0-69541D549FF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AB4A985-ECC1-498E-BD1C-4020AB25B66C}" type="sibTrans" cxnId="{6B9371B5-1F50-42F3-9BC0-69541D549FF3}">
      <dgm:prSet/>
      <dgm:spPr/>
      <dgm:t>
        <a:bodyPr/>
        <a:lstStyle/>
        <a:p>
          <a:endParaRPr lang="en-US" sz="1600"/>
        </a:p>
      </dgm:t>
    </dgm:pt>
    <dgm:pt modelId="{3982478B-BF6D-4E1A-9AFB-D66536FB26D4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header</a:t>
          </a:r>
        </a:p>
      </dgm:t>
    </dgm:pt>
    <dgm:pt modelId="{315632F7-671D-437A-9C98-3B2DC56B896D}" type="parTrans" cxnId="{F4790F96-E027-4956-B438-DCCEEC6B386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3DE880F-F342-492A-9C12-FBD61110D622}" type="sibTrans" cxnId="{F4790F96-E027-4956-B438-DCCEEC6B3869}">
      <dgm:prSet/>
      <dgm:spPr/>
      <dgm:t>
        <a:bodyPr/>
        <a:lstStyle/>
        <a:p>
          <a:endParaRPr lang="en-US" sz="1600"/>
        </a:p>
      </dgm:t>
    </dgm:pt>
    <dgm:pt modelId="{B5883816-82D3-4A72-B006-9BCD98F0454F}">
      <dgm:prSet phldrT="[Text]" custT="1"/>
      <dgm:spPr>
        <a:solidFill>
          <a:srgbClr val="FFFFCC"/>
        </a:solidFill>
        <a:ln w="12700">
          <a:prstDash val="dash"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data</a:t>
          </a:r>
          <a:endParaRPr lang="en-US" sz="2000" b="0" dirty="0">
            <a:solidFill>
              <a:schemeClr val="tx1"/>
            </a:solidFill>
          </a:endParaRPr>
        </a:p>
      </dgm:t>
    </dgm:pt>
    <dgm:pt modelId="{277957A8-8D83-4B68-B8B0-970D5FB49E9C}" type="sibTrans" cxnId="{AEBCF35B-681E-42D9-99F3-B5BAE786AA88}">
      <dgm:prSet/>
      <dgm:spPr/>
      <dgm:t>
        <a:bodyPr/>
        <a:lstStyle/>
        <a:p>
          <a:endParaRPr lang="en-US" sz="1600"/>
        </a:p>
      </dgm:t>
    </dgm:pt>
    <dgm:pt modelId="{71F4297B-37EE-4072-89A8-A0FC088B8C9B}" type="parTrans" cxnId="{AEBCF35B-681E-42D9-99F3-B5BAE786AA8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282968B-AC90-4AF4-B17F-AEF8E0019A3C}" type="pres">
      <dgm:prSet presAssocID="{9B7D5F78-AC9E-4B07-A7D3-29C0DB536A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0EAE8C-4C07-4153-A7DC-106F69141B92}" type="pres">
      <dgm:prSet presAssocID="{0E866938-5F0D-4B38-ADC8-362B498336B0}" presName="hierRoot1" presStyleCnt="0">
        <dgm:presLayoutVars>
          <dgm:hierBranch val="init"/>
        </dgm:presLayoutVars>
      </dgm:prSet>
      <dgm:spPr/>
    </dgm:pt>
    <dgm:pt modelId="{EEA50BC2-92EE-4DF8-8A00-2637B7FABADA}" type="pres">
      <dgm:prSet presAssocID="{0E866938-5F0D-4B38-ADC8-362B498336B0}" presName="rootComposite1" presStyleCnt="0"/>
      <dgm:spPr/>
    </dgm:pt>
    <dgm:pt modelId="{2D0445AC-08D9-48E9-9A8D-6235530C3CF9}" type="pres">
      <dgm:prSet presAssocID="{0E866938-5F0D-4B38-ADC8-362B498336B0}" presName="rootText1" presStyleLbl="node0" presStyleIdx="0" presStyleCnt="1" custLinFactNeighborX="26877" custLinFactNeighborY="-700">
        <dgm:presLayoutVars>
          <dgm:chPref val="3"/>
        </dgm:presLayoutVars>
      </dgm:prSet>
      <dgm:spPr/>
    </dgm:pt>
    <dgm:pt modelId="{893A9C5A-FD5F-4185-B3EC-E1CF3ED66116}" type="pres">
      <dgm:prSet presAssocID="{0E866938-5F0D-4B38-ADC8-362B498336B0}" presName="rootConnector1" presStyleLbl="node1" presStyleIdx="0" presStyleCnt="0"/>
      <dgm:spPr/>
    </dgm:pt>
    <dgm:pt modelId="{4166DC6E-B164-4BEA-A197-BA6E4335C159}" type="pres">
      <dgm:prSet presAssocID="{0E866938-5F0D-4B38-ADC8-362B498336B0}" presName="hierChild2" presStyleCnt="0"/>
      <dgm:spPr/>
    </dgm:pt>
    <dgm:pt modelId="{6BB61005-E707-4B3C-8CF9-F4D31CC1FA85}" type="pres">
      <dgm:prSet presAssocID="{CE7E8C77-92A9-4CE4-B072-C8E8C002A9C2}" presName="Name37" presStyleLbl="parChTrans1D2" presStyleIdx="0" presStyleCnt="2"/>
      <dgm:spPr/>
    </dgm:pt>
    <dgm:pt modelId="{FCF7C993-0301-455F-90D8-6330698D2F92}" type="pres">
      <dgm:prSet presAssocID="{DBE925B1-EDF9-486D-A0CD-31762DFC823E}" presName="hierRoot2" presStyleCnt="0">
        <dgm:presLayoutVars>
          <dgm:hierBranch val="init"/>
        </dgm:presLayoutVars>
      </dgm:prSet>
      <dgm:spPr/>
    </dgm:pt>
    <dgm:pt modelId="{BFC65601-F352-44EC-B5BB-600B36AC71D9}" type="pres">
      <dgm:prSet presAssocID="{DBE925B1-EDF9-486D-A0CD-31762DFC823E}" presName="rootComposite" presStyleCnt="0"/>
      <dgm:spPr/>
    </dgm:pt>
    <dgm:pt modelId="{F1A3D7D5-9B00-4BA3-8E70-D9278706EF50}" type="pres">
      <dgm:prSet presAssocID="{DBE925B1-EDF9-486D-A0CD-31762DFC823E}" presName="rootText" presStyleLbl="node2" presStyleIdx="0" presStyleCnt="2" custLinFactNeighborX="16903" custLinFactNeighborY="21397">
        <dgm:presLayoutVars>
          <dgm:chPref val="3"/>
        </dgm:presLayoutVars>
      </dgm:prSet>
      <dgm:spPr/>
    </dgm:pt>
    <dgm:pt modelId="{24668687-D1A1-4DD4-B0DA-007A2BFBB720}" type="pres">
      <dgm:prSet presAssocID="{DBE925B1-EDF9-486D-A0CD-31762DFC823E}" presName="rootConnector" presStyleLbl="node2" presStyleIdx="0" presStyleCnt="2"/>
      <dgm:spPr/>
    </dgm:pt>
    <dgm:pt modelId="{D032C161-DC3D-466E-A2DB-1048885181FA}" type="pres">
      <dgm:prSet presAssocID="{DBE925B1-EDF9-486D-A0CD-31762DFC823E}" presName="hierChild4" presStyleCnt="0"/>
      <dgm:spPr/>
    </dgm:pt>
    <dgm:pt modelId="{528540F8-48C8-4442-9E2A-826228874949}" type="pres">
      <dgm:prSet presAssocID="{F4DC6746-5393-4E8A-B5B5-CC464AFFCE7A}" presName="Name37" presStyleLbl="parChTrans1D3" presStyleIdx="0" presStyleCnt="5"/>
      <dgm:spPr/>
    </dgm:pt>
    <dgm:pt modelId="{2397EB6B-CDA5-4973-8E04-FA63031992AA}" type="pres">
      <dgm:prSet presAssocID="{15478E6C-B429-4F5C-904B-ACBCD324037A}" presName="hierRoot2" presStyleCnt="0">
        <dgm:presLayoutVars>
          <dgm:hierBranch val="init"/>
        </dgm:presLayoutVars>
      </dgm:prSet>
      <dgm:spPr/>
    </dgm:pt>
    <dgm:pt modelId="{1CCAFEC0-D932-4CC9-9F92-8F0100ED8C32}" type="pres">
      <dgm:prSet presAssocID="{15478E6C-B429-4F5C-904B-ACBCD324037A}" presName="rootComposite" presStyleCnt="0"/>
      <dgm:spPr/>
    </dgm:pt>
    <dgm:pt modelId="{DE2F1C30-7A51-4618-B83C-735CC3D3E5FA}" type="pres">
      <dgm:prSet presAssocID="{15478E6C-B429-4F5C-904B-ACBCD324037A}" presName="rootText" presStyleLbl="node3" presStyleIdx="0" presStyleCnt="5" custLinFactNeighborX="19040" custLinFactNeighborY="9240">
        <dgm:presLayoutVars>
          <dgm:chPref val="3"/>
        </dgm:presLayoutVars>
      </dgm:prSet>
      <dgm:spPr/>
    </dgm:pt>
    <dgm:pt modelId="{AE381924-D500-4ACB-A0A2-E0C4AD656D5E}" type="pres">
      <dgm:prSet presAssocID="{15478E6C-B429-4F5C-904B-ACBCD324037A}" presName="rootConnector" presStyleLbl="node3" presStyleIdx="0" presStyleCnt="5"/>
      <dgm:spPr/>
    </dgm:pt>
    <dgm:pt modelId="{CBE477AC-E7A3-4C64-96DA-24BC3DEBE332}" type="pres">
      <dgm:prSet presAssocID="{15478E6C-B429-4F5C-904B-ACBCD324037A}" presName="hierChild4" presStyleCnt="0"/>
      <dgm:spPr/>
    </dgm:pt>
    <dgm:pt modelId="{34D83D4B-BD39-49FF-842D-5570D0FA5D22}" type="pres">
      <dgm:prSet presAssocID="{15478E6C-B429-4F5C-904B-ACBCD324037A}" presName="hierChild5" presStyleCnt="0"/>
      <dgm:spPr/>
    </dgm:pt>
    <dgm:pt modelId="{469BB9E9-9512-456C-A130-6F0F7776D9B6}" type="pres">
      <dgm:prSet presAssocID="{A91BA5E7-24B7-4924-AFCA-9A07D7AE5ED8}" presName="Name37" presStyleLbl="parChTrans1D3" presStyleIdx="1" presStyleCnt="5"/>
      <dgm:spPr/>
    </dgm:pt>
    <dgm:pt modelId="{ECF83209-A941-4EE5-AA2B-80F65C5DA018}" type="pres">
      <dgm:prSet presAssocID="{F7CAD4AE-5108-4A11-9106-9A30450116E0}" presName="hierRoot2" presStyleCnt="0">
        <dgm:presLayoutVars>
          <dgm:hierBranch val="init"/>
        </dgm:presLayoutVars>
      </dgm:prSet>
      <dgm:spPr/>
    </dgm:pt>
    <dgm:pt modelId="{EB44F018-A983-4499-B14D-103C01E110BF}" type="pres">
      <dgm:prSet presAssocID="{F7CAD4AE-5108-4A11-9106-9A30450116E0}" presName="rootComposite" presStyleCnt="0"/>
      <dgm:spPr/>
    </dgm:pt>
    <dgm:pt modelId="{0BA9F35F-69EF-4A36-B577-10F95E4822BF}" type="pres">
      <dgm:prSet presAssocID="{F7CAD4AE-5108-4A11-9106-9A30450116E0}" presName="rootText" presStyleLbl="node3" presStyleIdx="1" presStyleCnt="5" custLinFactNeighborX="19040" custLinFactNeighborY="6940">
        <dgm:presLayoutVars>
          <dgm:chPref val="3"/>
        </dgm:presLayoutVars>
      </dgm:prSet>
      <dgm:spPr/>
    </dgm:pt>
    <dgm:pt modelId="{A6B6F53A-BB55-4B7F-9C94-0097B2741DA9}" type="pres">
      <dgm:prSet presAssocID="{F7CAD4AE-5108-4A11-9106-9A30450116E0}" presName="rootConnector" presStyleLbl="node3" presStyleIdx="1" presStyleCnt="5"/>
      <dgm:spPr/>
    </dgm:pt>
    <dgm:pt modelId="{C67C635C-1C59-42E2-B560-FE5AD812884F}" type="pres">
      <dgm:prSet presAssocID="{F7CAD4AE-5108-4A11-9106-9A30450116E0}" presName="hierChild4" presStyleCnt="0"/>
      <dgm:spPr/>
    </dgm:pt>
    <dgm:pt modelId="{29D42A73-5BBB-478F-BF29-FADC3E8BB638}" type="pres">
      <dgm:prSet presAssocID="{F7CAD4AE-5108-4A11-9106-9A30450116E0}" presName="hierChild5" presStyleCnt="0"/>
      <dgm:spPr/>
    </dgm:pt>
    <dgm:pt modelId="{E583905A-0877-45DC-BF19-992D025D062A}" type="pres">
      <dgm:prSet presAssocID="{D212A096-FD1E-49A8-87D8-7635C50AD97A}" presName="Name37" presStyleLbl="parChTrans1D3" presStyleIdx="2" presStyleCnt="5"/>
      <dgm:spPr/>
    </dgm:pt>
    <dgm:pt modelId="{3FF2B6A9-14CC-4607-AF82-38F07895ECD5}" type="pres">
      <dgm:prSet presAssocID="{684F57EF-DACE-4E6F-95B3-99A0DA92039B}" presName="hierRoot2" presStyleCnt="0">
        <dgm:presLayoutVars>
          <dgm:hierBranch val="init"/>
        </dgm:presLayoutVars>
      </dgm:prSet>
      <dgm:spPr/>
    </dgm:pt>
    <dgm:pt modelId="{D1957BEB-AFB1-49F5-ADF6-A87F3BB0457B}" type="pres">
      <dgm:prSet presAssocID="{684F57EF-DACE-4E6F-95B3-99A0DA92039B}" presName="rootComposite" presStyleCnt="0"/>
      <dgm:spPr/>
    </dgm:pt>
    <dgm:pt modelId="{0164A016-CCF2-4485-9A4E-41DDDAC5ADAE}" type="pres">
      <dgm:prSet presAssocID="{684F57EF-DACE-4E6F-95B3-99A0DA92039B}" presName="rootText" presStyleLbl="node3" presStyleIdx="2" presStyleCnt="5" custLinFactNeighborX="19040" custLinFactNeighborY="4640">
        <dgm:presLayoutVars>
          <dgm:chPref val="3"/>
        </dgm:presLayoutVars>
      </dgm:prSet>
      <dgm:spPr/>
    </dgm:pt>
    <dgm:pt modelId="{CFC7674E-DB42-4DEE-A962-195BAC9FCB89}" type="pres">
      <dgm:prSet presAssocID="{684F57EF-DACE-4E6F-95B3-99A0DA92039B}" presName="rootConnector" presStyleLbl="node3" presStyleIdx="2" presStyleCnt="5"/>
      <dgm:spPr/>
    </dgm:pt>
    <dgm:pt modelId="{FF22DB35-648E-448E-A929-EE7D0D9E55FF}" type="pres">
      <dgm:prSet presAssocID="{684F57EF-DACE-4E6F-95B3-99A0DA92039B}" presName="hierChild4" presStyleCnt="0"/>
      <dgm:spPr/>
    </dgm:pt>
    <dgm:pt modelId="{08D7B7B8-16B0-440D-ACA0-26EBFAF44EFD}" type="pres">
      <dgm:prSet presAssocID="{684F57EF-DACE-4E6F-95B3-99A0DA92039B}" presName="hierChild5" presStyleCnt="0"/>
      <dgm:spPr/>
    </dgm:pt>
    <dgm:pt modelId="{56FB4BB2-F416-439E-A9AA-75308706707B}" type="pres">
      <dgm:prSet presAssocID="{DBE925B1-EDF9-486D-A0CD-31762DFC823E}" presName="hierChild5" presStyleCnt="0"/>
      <dgm:spPr/>
    </dgm:pt>
    <dgm:pt modelId="{491D6CA4-FBFE-4ACF-8839-B592A23CD111}" type="pres">
      <dgm:prSet presAssocID="{3780768C-8D04-4240-8603-9C075DAB5A8F}" presName="Name37" presStyleLbl="parChTrans1D2" presStyleIdx="1" presStyleCnt="2"/>
      <dgm:spPr/>
    </dgm:pt>
    <dgm:pt modelId="{9AE3B6D4-1389-4223-8DCE-F48FFAA687B6}" type="pres">
      <dgm:prSet presAssocID="{8A475304-6260-44C6-B557-42AA365E41E3}" presName="hierRoot2" presStyleCnt="0">
        <dgm:presLayoutVars>
          <dgm:hierBranch val="init"/>
        </dgm:presLayoutVars>
      </dgm:prSet>
      <dgm:spPr/>
    </dgm:pt>
    <dgm:pt modelId="{02A4F58E-B053-4DF6-9ADB-609AD3A612A2}" type="pres">
      <dgm:prSet presAssocID="{8A475304-6260-44C6-B557-42AA365E41E3}" presName="rootComposite" presStyleCnt="0"/>
      <dgm:spPr/>
    </dgm:pt>
    <dgm:pt modelId="{D86B18EC-DAC3-4D7A-BD38-85E70D7A5CD7}" type="pres">
      <dgm:prSet presAssocID="{8A475304-6260-44C6-B557-42AA365E41E3}" presName="rootText" presStyleLbl="node2" presStyleIdx="1" presStyleCnt="2" custLinFactNeighborX="37623" custLinFactNeighborY="21397">
        <dgm:presLayoutVars>
          <dgm:chPref val="3"/>
        </dgm:presLayoutVars>
      </dgm:prSet>
      <dgm:spPr/>
    </dgm:pt>
    <dgm:pt modelId="{3C0CB6C4-C0F2-49AA-80BF-8C5187FF1C0E}" type="pres">
      <dgm:prSet presAssocID="{8A475304-6260-44C6-B557-42AA365E41E3}" presName="rootConnector" presStyleLbl="node2" presStyleIdx="1" presStyleCnt="2"/>
      <dgm:spPr/>
    </dgm:pt>
    <dgm:pt modelId="{B85DB66E-BB60-4118-899C-180237CCCDC4}" type="pres">
      <dgm:prSet presAssocID="{8A475304-6260-44C6-B557-42AA365E41E3}" presName="hierChild4" presStyleCnt="0"/>
      <dgm:spPr/>
    </dgm:pt>
    <dgm:pt modelId="{CB07EA16-C029-43B6-BC4F-C66D00189E82}" type="pres">
      <dgm:prSet presAssocID="{315632F7-671D-437A-9C98-3B2DC56B896D}" presName="Name37" presStyleLbl="parChTrans1D3" presStyleIdx="3" presStyleCnt="5"/>
      <dgm:spPr/>
    </dgm:pt>
    <dgm:pt modelId="{B3574171-26C7-4BCB-893E-F467495E20FB}" type="pres">
      <dgm:prSet presAssocID="{3982478B-BF6D-4E1A-9AFB-D66536FB26D4}" presName="hierRoot2" presStyleCnt="0">
        <dgm:presLayoutVars>
          <dgm:hierBranch val="init"/>
        </dgm:presLayoutVars>
      </dgm:prSet>
      <dgm:spPr/>
    </dgm:pt>
    <dgm:pt modelId="{CBDF0DFB-6388-4495-A37B-6C9F726A27E0}" type="pres">
      <dgm:prSet presAssocID="{3982478B-BF6D-4E1A-9AFB-D66536FB26D4}" presName="rootComposite" presStyleCnt="0"/>
      <dgm:spPr/>
    </dgm:pt>
    <dgm:pt modelId="{F9E11D87-D42F-41A1-BEA6-FFD9797C80DC}" type="pres">
      <dgm:prSet presAssocID="{3982478B-BF6D-4E1A-9AFB-D66536FB26D4}" presName="rootText" presStyleLbl="node3" presStyleIdx="3" presStyleCnt="5" custLinFactNeighborX="40211" custLinFactNeighborY="9240">
        <dgm:presLayoutVars>
          <dgm:chPref val="3"/>
        </dgm:presLayoutVars>
      </dgm:prSet>
      <dgm:spPr/>
    </dgm:pt>
    <dgm:pt modelId="{6A43308E-0356-40FD-81FD-77EE2AA25AB3}" type="pres">
      <dgm:prSet presAssocID="{3982478B-BF6D-4E1A-9AFB-D66536FB26D4}" presName="rootConnector" presStyleLbl="node3" presStyleIdx="3" presStyleCnt="5"/>
      <dgm:spPr/>
    </dgm:pt>
    <dgm:pt modelId="{56919C41-524A-4F8E-99B0-F7165C26241D}" type="pres">
      <dgm:prSet presAssocID="{3982478B-BF6D-4E1A-9AFB-D66536FB26D4}" presName="hierChild4" presStyleCnt="0"/>
      <dgm:spPr/>
    </dgm:pt>
    <dgm:pt modelId="{B650FEEF-6608-444D-B9F3-3759D31F9308}" type="pres">
      <dgm:prSet presAssocID="{3982478B-BF6D-4E1A-9AFB-D66536FB26D4}" presName="hierChild5" presStyleCnt="0"/>
      <dgm:spPr/>
    </dgm:pt>
    <dgm:pt modelId="{83BF1BEF-0E71-4190-8342-2BF4D8079981}" type="pres">
      <dgm:prSet presAssocID="{71F4297B-37EE-4072-89A8-A0FC088B8C9B}" presName="Name37" presStyleLbl="parChTrans1D3" presStyleIdx="4" presStyleCnt="5"/>
      <dgm:spPr/>
    </dgm:pt>
    <dgm:pt modelId="{8A70AE7A-D561-4E27-8734-923B1993E8A6}" type="pres">
      <dgm:prSet presAssocID="{B5883816-82D3-4A72-B006-9BCD98F0454F}" presName="hierRoot2" presStyleCnt="0">
        <dgm:presLayoutVars>
          <dgm:hierBranch val="init"/>
        </dgm:presLayoutVars>
      </dgm:prSet>
      <dgm:spPr/>
    </dgm:pt>
    <dgm:pt modelId="{12ECF017-7C56-465E-9B40-93977ABC3889}" type="pres">
      <dgm:prSet presAssocID="{B5883816-82D3-4A72-B006-9BCD98F0454F}" presName="rootComposite" presStyleCnt="0"/>
      <dgm:spPr/>
    </dgm:pt>
    <dgm:pt modelId="{A4BCB27F-DD32-4FA7-9728-12F4D9FE4BF6}" type="pres">
      <dgm:prSet presAssocID="{B5883816-82D3-4A72-B006-9BCD98F0454F}" presName="rootText" presStyleLbl="node3" presStyleIdx="4" presStyleCnt="5" custLinFactNeighborX="40211" custLinFactNeighborY="9786">
        <dgm:presLayoutVars>
          <dgm:chPref val="3"/>
        </dgm:presLayoutVars>
      </dgm:prSet>
      <dgm:spPr/>
    </dgm:pt>
    <dgm:pt modelId="{D2916845-3A43-4BA9-85FD-13A3ABA89901}" type="pres">
      <dgm:prSet presAssocID="{B5883816-82D3-4A72-B006-9BCD98F0454F}" presName="rootConnector" presStyleLbl="node3" presStyleIdx="4" presStyleCnt="5"/>
      <dgm:spPr/>
    </dgm:pt>
    <dgm:pt modelId="{82961629-42D1-406D-B575-6BEEB4AEFEA9}" type="pres">
      <dgm:prSet presAssocID="{B5883816-82D3-4A72-B006-9BCD98F0454F}" presName="hierChild4" presStyleCnt="0"/>
      <dgm:spPr/>
    </dgm:pt>
    <dgm:pt modelId="{08A22CB0-0710-44CA-936D-C375DFD16FAE}" type="pres">
      <dgm:prSet presAssocID="{B5883816-82D3-4A72-B006-9BCD98F0454F}" presName="hierChild5" presStyleCnt="0"/>
      <dgm:spPr/>
    </dgm:pt>
    <dgm:pt modelId="{36E3CCFC-3AC0-4BF5-A489-46F1A1EB4AF1}" type="pres">
      <dgm:prSet presAssocID="{8A475304-6260-44C6-B557-42AA365E41E3}" presName="hierChild5" presStyleCnt="0"/>
      <dgm:spPr/>
    </dgm:pt>
    <dgm:pt modelId="{9CE0F98D-6458-4364-964C-D05C5FDA633A}" type="pres">
      <dgm:prSet presAssocID="{0E866938-5F0D-4B38-ADC8-362B498336B0}" presName="hierChild3" presStyleCnt="0"/>
      <dgm:spPr/>
    </dgm:pt>
  </dgm:ptLst>
  <dgm:cxnLst>
    <dgm:cxn modelId="{97D78D0F-DCCE-45F8-BDDC-807AD6351EA5}" type="presOf" srcId="{8A475304-6260-44C6-B557-42AA365E41E3}" destId="{D86B18EC-DAC3-4D7A-BD38-85E70D7A5CD7}" srcOrd="0" destOrd="0" presId="urn:microsoft.com/office/officeart/2005/8/layout/orgChart1"/>
    <dgm:cxn modelId="{BAC80716-4A5F-48A7-9AAC-49631C4837D9}" srcId="{9B7D5F78-AC9E-4B07-A7D3-29C0DB536AB8}" destId="{0E866938-5F0D-4B38-ADC8-362B498336B0}" srcOrd="0" destOrd="0" parTransId="{80DD476D-648D-4B19-8641-72A7F442F2B2}" sibTransId="{7866816F-12AF-4901-9CA1-99910A1E5CA6}"/>
    <dgm:cxn modelId="{48D5741B-BFB5-4B10-A9E2-59D494FB0C22}" type="presOf" srcId="{315632F7-671D-437A-9C98-3B2DC56B896D}" destId="{CB07EA16-C029-43B6-BC4F-C66D00189E82}" srcOrd="0" destOrd="0" presId="urn:microsoft.com/office/officeart/2005/8/layout/orgChart1"/>
    <dgm:cxn modelId="{51C8F721-B36B-49B2-BBA4-BB9F49484C7B}" type="presOf" srcId="{CE7E8C77-92A9-4CE4-B072-C8E8C002A9C2}" destId="{6BB61005-E707-4B3C-8CF9-F4D31CC1FA85}" srcOrd="0" destOrd="0" presId="urn:microsoft.com/office/officeart/2005/8/layout/orgChart1"/>
    <dgm:cxn modelId="{2235E22D-6761-42A6-A4BE-925802F9B934}" type="presOf" srcId="{DBE925B1-EDF9-486D-A0CD-31762DFC823E}" destId="{24668687-D1A1-4DD4-B0DA-007A2BFBB720}" srcOrd="1" destOrd="0" presId="urn:microsoft.com/office/officeart/2005/8/layout/orgChart1"/>
    <dgm:cxn modelId="{2BE33E37-EF6E-4822-83FF-BC1DDC0871C1}" type="presOf" srcId="{B5883816-82D3-4A72-B006-9BCD98F0454F}" destId="{A4BCB27F-DD32-4FA7-9728-12F4D9FE4BF6}" srcOrd="0" destOrd="0" presId="urn:microsoft.com/office/officeart/2005/8/layout/orgChart1"/>
    <dgm:cxn modelId="{AEBCF35B-681E-42D9-99F3-B5BAE786AA88}" srcId="{8A475304-6260-44C6-B557-42AA365E41E3}" destId="{B5883816-82D3-4A72-B006-9BCD98F0454F}" srcOrd="1" destOrd="0" parTransId="{71F4297B-37EE-4072-89A8-A0FC088B8C9B}" sibTransId="{277957A8-8D83-4B68-B8B0-970D5FB49E9C}"/>
    <dgm:cxn modelId="{7B0F9861-0D41-4C12-A9BE-DCA5E848C611}" type="presOf" srcId="{3780768C-8D04-4240-8603-9C075DAB5A8F}" destId="{491D6CA4-FBFE-4ACF-8839-B592A23CD111}" srcOrd="0" destOrd="0" presId="urn:microsoft.com/office/officeart/2005/8/layout/orgChart1"/>
    <dgm:cxn modelId="{7CE26F43-CA3F-45D8-AAD9-07DE98ADBA43}" type="presOf" srcId="{9B7D5F78-AC9E-4B07-A7D3-29C0DB536AB8}" destId="{7282968B-AC90-4AF4-B17F-AEF8E0019A3C}" srcOrd="0" destOrd="0" presId="urn:microsoft.com/office/officeart/2005/8/layout/orgChart1"/>
    <dgm:cxn modelId="{A41C244E-A24A-492E-87AD-1BAB05B411CD}" type="presOf" srcId="{F4DC6746-5393-4E8A-B5B5-CC464AFFCE7A}" destId="{528540F8-48C8-4442-9E2A-826228874949}" srcOrd="0" destOrd="0" presId="urn:microsoft.com/office/officeart/2005/8/layout/orgChart1"/>
    <dgm:cxn modelId="{C0006977-0641-4E8E-8112-772B5C54731A}" type="presOf" srcId="{0E866938-5F0D-4B38-ADC8-362B498336B0}" destId="{893A9C5A-FD5F-4185-B3EC-E1CF3ED66116}" srcOrd="1" destOrd="0" presId="urn:microsoft.com/office/officeart/2005/8/layout/orgChart1"/>
    <dgm:cxn modelId="{BF12D677-F167-4E78-A21B-793C9663EEDD}" srcId="{DBE925B1-EDF9-486D-A0CD-31762DFC823E}" destId="{15478E6C-B429-4F5C-904B-ACBCD324037A}" srcOrd="0" destOrd="0" parTransId="{F4DC6746-5393-4E8A-B5B5-CC464AFFCE7A}" sibTransId="{FEAC46B3-350B-4F4D-B152-C132B97747BA}"/>
    <dgm:cxn modelId="{D5836981-EC88-401F-A49B-065B661D7786}" type="presOf" srcId="{684F57EF-DACE-4E6F-95B3-99A0DA92039B}" destId="{0164A016-CCF2-4485-9A4E-41DDDAC5ADAE}" srcOrd="0" destOrd="0" presId="urn:microsoft.com/office/officeart/2005/8/layout/orgChart1"/>
    <dgm:cxn modelId="{7A04D18C-7B98-46A2-992F-3E651AA789A4}" type="presOf" srcId="{8A475304-6260-44C6-B557-42AA365E41E3}" destId="{3C0CB6C4-C0F2-49AA-80BF-8C5187FF1C0E}" srcOrd="1" destOrd="0" presId="urn:microsoft.com/office/officeart/2005/8/layout/orgChart1"/>
    <dgm:cxn modelId="{96F2F08F-2A58-48CE-9613-1539FCB09AF5}" type="presOf" srcId="{0E866938-5F0D-4B38-ADC8-362B498336B0}" destId="{2D0445AC-08D9-48E9-9A8D-6235530C3CF9}" srcOrd="0" destOrd="0" presId="urn:microsoft.com/office/officeart/2005/8/layout/orgChart1"/>
    <dgm:cxn modelId="{CE14F491-31EA-4296-B7F3-6ACFC266EF58}" type="presOf" srcId="{F7CAD4AE-5108-4A11-9106-9A30450116E0}" destId="{A6B6F53A-BB55-4B7F-9C94-0097B2741DA9}" srcOrd="1" destOrd="0" presId="urn:microsoft.com/office/officeart/2005/8/layout/orgChart1"/>
    <dgm:cxn modelId="{A4CA7094-6BA6-43F8-87AF-C23FF40EDBA1}" type="presOf" srcId="{3982478B-BF6D-4E1A-9AFB-D66536FB26D4}" destId="{F9E11D87-D42F-41A1-BEA6-FFD9797C80DC}" srcOrd="0" destOrd="0" presId="urn:microsoft.com/office/officeart/2005/8/layout/orgChart1"/>
    <dgm:cxn modelId="{F4790F96-E027-4956-B438-DCCEEC6B3869}" srcId="{8A475304-6260-44C6-B557-42AA365E41E3}" destId="{3982478B-BF6D-4E1A-9AFB-D66536FB26D4}" srcOrd="0" destOrd="0" parTransId="{315632F7-671D-437A-9C98-3B2DC56B896D}" sibTransId="{63DE880F-F342-492A-9C12-FBD61110D622}"/>
    <dgm:cxn modelId="{FBEFBA97-AFBC-4CE4-AF23-065EEE0A3A5E}" type="presOf" srcId="{15478E6C-B429-4F5C-904B-ACBCD324037A}" destId="{DE2F1C30-7A51-4618-B83C-735CC3D3E5FA}" srcOrd="0" destOrd="0" presId="urn:microsoft.com/office/officeart/2005/8/layout/orgChart1"/>
    <dgm:cxn modelId="{A22D6298-F79C-4D62-8AA0-E1BFA1B34E92}" type="presOf" srcId="{DBE925B1-EDF9-486D-A0CD-31762DFC823E}" destId="{F1A3D7D5-9B00-4BA3-8E70-D9278706EF50}" srcOrd="0" destOrd="0" presId="urn:microsoft.com/office/officeart/2005/8/layout/orgChart1"/>
    <dgm:cxn modelId="{665BDFA3-E5E4-4BF1-B886-4E050B83ED16}" type="presOf" srcId="{F7CAD4AE-5108-4A11-9106-9A30450116E0}" destId="{0BA9F35F-69EF-4A36-B577-10F95E4822BF}" srcOrd="0" destOrd="0" presId="urn:microsoft.com/office/officeart/2005/8/layout/orgChart1"/>
    <dgm:cxn modelId="{600E5DB0-63B9-476B-93D0-7E2AD4238F3E}" srcId="{DBE925B1-EDF9-486D-A0CD-31762DFC823E}" destId="{F7CAD4AE-5108-4A11-9106-9A30450116E0}" srcOrd="1" destOrd="0" parTransId="{A91BA5E7-24B7-4924-AFCA-9A07D7AE5ED8}" sibTransId="{204E95DE-9D61-4F0D-9C11-41415DDCFFB2}"/>
    <dgm:cxn modelId="{D24A8FB0-CFC1-4C9F-AE45-87A49D28C2CC}" type="presOf" srcId="{B5883816-82D3-4A72-B006-9BCD98F0454F}" destId="{D2916845-3A43-4BA9-85FD-13A3ABA89901}" srcOrd="1" destOrd="0" presId="urn:microsoft.com/office/officeart/2005/8/layout/orgChart1"/>
    <dgm:cxn modelId="{342636B3-F68B-49E2-89A1-8BE9142E1A98}" type="presOf" srcId="{15478E6C-B429-4F5C-904B-ACBCD324037A}" destId="{AE381924-D500-4ACB-A0A2-E0C4AD656D5E}" srcOrd="1" destOrd="0" presId="urn:microsoft.com/office/officeart/2005/8/layout/orgChart1"/>
    <dgm:cxn modelId="{6B9371B5-1F50-42F3-9BC0-69541D549FF3}" srcId="{DBE925B1-EDF9-486D-A0CD-31762DFC823E}" destId="{684F57EF-DACE-4E6F-95B3-99A0DA92039B}" srcOrd="2" destOrd="0" parTransId="{D212A096-FD1E-49A8-87D8-7635C50AD97A}" sibTransId="{EAB4A985-ECC1-498E-BD1C-4020AB25B66C}"/>
    <dgm:cxn modelId="{516ED5B5-49EE-4D27-9EF5-815750252FF9}" type="presOf" srcId="{D212A096-FD1E-49A8-87D8-7635C50AD97A}" destId="{E583905A-0877-45DC-BF19-992D025D062A}" srcOrd="0" destOrd="0" presId="urn:microsoft.com/office/officeart/2005/8/layout/orgChart1"/>
    <dgm:cxn modelId="{56DCFFD5-AFF3-41B8-9008-BBFADD5F6D09}" type="presOf" srcId="{71F4297B-37EE-4072-89A8-A0FC088B8C9B}" destId="{83BF1BEF-0E71-4190-8342-2BF4D8079981}" srcOrd="0" destOrd="0" presId="urn:microsoft.com/office/officeart/2005/8/layout/orgChart1"/>
    <dgm:cxn modelId="{19602BD8-4897-4121-A45A-C362E9C1DA6C}" srcId="{0E866938-5F0D-4B38-ADC8-362B498336B0}" destId="{DBE925B1-EDF9-486D-A0CD-31762DFC823E}" srcOrd="0" destOrd="0" parTransId="{CE7E8C77-92A9-4CE4-B072-C8E8C002A9C2}" sibTransId="{4510458A-2A75-486C-843B-ADE167A51A88}"/>
    <dgm:cxn modelId="{A47CBDDF-D813-4CCB-B5E4-00B69C812E4A}" type="presOf" srcId="{684F57EF-DACE-4E6F-95B3-99A0DA92039B}" destId="{CFC7674E-DB42-4DEE-A962-195BAC9FCB89}" srcOrd="1" destOrd="0" presId="urn:microsoft.com/office/officeart/2005/8/layout/orgChart1"/>
    <dgm:cxn modelId="{5652E3F8-A059-4B56-8CE8-EE97A34F7963}" srcId="{0E866938-5F0D-4B38-ADC8-362B498336B0}" destId="{8A475304-6260-44C6-B557-42AA365E41E3}" srcOrd="1" destOrd="0" parTransId="{3780768C-8D04-4240-8603-9C075DAB5A8F}" sibTransId="{9157F4A7-6EF2-4CC4-AB0D-6100995AB18A}"/>
    <dgm:cxn modelId="{0167AFF9-D34E-4995-9368-AB12BD7A312D}" type="presOf" srcId="{3982478B-BF6D-4E1A-9AFB-D66536FB26D4}" destId="{6A43308E-0356-40FD-81FD-77EE2AA25AB3}" srcOrd="1" destOrd="0" presId="urn:microsoft.com/office/officeart/2005/8/layout/orgChart1"/>
    <dgm:cxn modelId="{CFAC01FD-54D4-4D32-8F35-A41F18A9EB78}" type="presOf" srcId="{A91BA5E7-24B7-4924-AFCA-9A07D7AE5ED8}" destId="{469BB9E9-9512-456C-A130-6F0F7776D9B6}" srcOrd="0" destOrd="0" presId="urn:microsoft.com/office/officeart/2005/8/layout/orgChart1"/>
    <dgm:cxn modelId="{A4418415-57AF-44EA-AA54-7CF497F05328}" type="presParOf" srcId="{7282968B-AC90-4AF4-B17F-AEF8E0019A3C}" destId="{8B0EAE8C-4C07-4153-A7DC-106F69141B92}" srcOrd="0" destOrd="0" presId="urn:microsoft.com/office/officeart/2005/8/layout/orgChart1"/>
    <dgm:cxn modelId="{F2428150-F0F1-48E9-A5E4-124282E1E7A8}" type="presParOf" srcId="{8B0EAE8C-4C07-4153-A7DC-106F69141B92}" destId="{EEA50BC2-92EE-4DF8-8A00-2637B7FABADA}" srcOrd="0" destOrd="0" presId="urn:microsoft.com/office/officeart/2005/8/layout/orgChart1"/>
    <dgm:cxn modelId="{E3A9BFC8-5A64-40FC-A635-16C48A4A7DFA}" type="presParOf" srcId="{EEA50BC2-92EE-4DF8-8A00-2637B7FABADA}" destId="{2D0445AC-08D9-48E9-9A8D-6235530C3CF9}" srcOrd="0" destOrd="0" presId="urn:microsoft.com/office/officeart/2005/8/layout/orgChart1"/>
    <dgm:cxn modelId="{C9C8397F-6D66-4CB2-8D3F-42DEA3C24AA8}" type="presParOf" srcId="{EEA50BC2-92EE-4DF8-8A00-2637B7FABADA}" destId="{893A9C5A-FD5F-4185-B3EC-E1CF3ED66116}" srcOrd="1" destOrd="0" presId="urn:microsoft.com/office/officeart/2005/8/layout/orgChart1"/>
    <dgm:cxn modelId="{A9E833C6-D484-44E9-80AC-C19471C67371}" type="presParOf" srcId="{8B0EAE8C-4C07-4153-A7DC-106F69141B92}" destId="{4166DC6E-B164-4BEA-A197-BA6E4335C159}" srcOrd="1" destOrd="0" presId="urn:microsoft.com/office/officeart/2005/8/layout/orgChart1"/>
    <dgm:cxn modelId="{875D7766-D462-4173-9A5D-1AF5C49E17A9}" type="presParOf" srcId="{4166DC6E-B164-4BEA-A197-BA6E4335C159}" destId="{6BB61005-E707-4B3C-8CF9-F4D31CC1FA85}" srcOrd="0" destOrd="0" presId="urn:microsoft.com/office/officeart/2005/8/layout/orgChart1"/>
    <dgm:cxn modelId="{69695DAF-5D98-41D4-8419-26F32E7A8DDB}" type="presParOf" srcId="{4166DC6E-B164-4BEA-A197-BA6E4335C159}" destId="{FCF7C993-0301-455F-90D8-6330698D2F92}" srcOrd="1" destOrd="0" presId="urn:microsoft.com/office/officeart/2005/8/layout/orgChart1"/>
    <dgm:cxn modelId="{7DC8D00C-4152-470F-A3D2-1B9B43FBCBC6}" type="presParOf" srcId="{FCF7C993-0301-455F-90D8-6330698D2F92}" destId="{BFC65601-F352-44EC-B5BB-600B36AC71D9}" srcOrd="0" destOrd="0" presId="urn:microsoft.com/office/officeart/2005/8/layout/orgChart1"/>
    <dgm:cxn modelId="{3F381288-C05D-4FD5-9C1C-C3A4D75B39FB}" type="presParOf" srcId="{BFC65601-F352-44EC-B5BB-600B36AC71D9}" destId="{F1A3D7D5-9B00-4BA3-8E70-D9278706EF50}" srcOrd="0" destOrd="0" presId="urn:microsoft.com/office/officeart/2005/8/layout/orgChart1"/>
    <dgm:cxn modelId="{4E9A5ECA-5361-4A7C-9FCB-1C91D4AA3131}" type="presParOf" srcId="{BFC65601-F352-44EC-B5BB-600B36AC71D9}" destId="{24668687-D1A1-4DD4-B0DA-007A2BFBB720}" srcOrd="1" destOrd="0" presId="urn:microsoft.com/office/officeart/2005/8/layout/orgChart1"/>
    <dgm:cxn modelId="{DD7066E1-401F-4443-944E-456FC3A5C160}" type="presParOf" srcId="{FCF7C993-0301-455F-90D8-6330698D2F92}" destId="{D032C161-DC3D-466E-A2DB-1048885181FA}" srcOrd="1" destOrd="0" presId="urn:microsoft.com/office/officeart/2005/8/layout/orgChart1"/>
    <dgm:cxn modelId="{F7C3EB8E-AF4D-4FF4-8508-67E99322CFD6}" type="presParOf" srcId="{D032C161-DC3D-466E-A2DB-1048885181FA}" destId="{528540F8-48C8-4442-9E2A-826228874949}" srcOrd="0" destOrd="0" presId="urn:microsoft.com/office/officeart/2005/8/layout/orgChart1"/>
    <dgm:cxn modelId="{950E05E1-4467-4FB3-AE19-609E1C52FF09}" type="presParOf" srcId="{D032C161-DC3D-466E-A2DB-1048885181FA}" destId="{2397EB6B-CDA5-4973-8E04-FA63031992AA}" srcOrd="1" destOrd="0" presId="urn:microsoft.com/office/officeart/2005/8/layout/orgChart1"/>
    <dgm:cxn modelId="{F3E476DE-25C8-40A9-9E3C-307F4B5805A8}" type="presParOf" srcId="{2397EB6B-CDA5-4973-8E04-FA63031992AA}" destId="{1CCAFEC0-D932-4CC9-9F92-8F0100ED8C32}" srcOrd="0" destOrd="0" presId="urn:microsoft.com/office/officeart/2005/8/layout/orgChart1"/>
    <dgm:cxn modelId="{164938F3-DEEC-4636-9B1A-B2FD9A429FDE}" type="presParOf" srcId="{1CCAFEC0-D932-4CC9-9F92-8F0100ED8C32}" destId="{DE2F1C30-7A51-4618-B83C-735CC3D3E5FA}" srcOrd="0" destOrd="0" presId="urn:microsoft.com/office/officeart/2005/8/layout/orgChart1"/>
    <dgm:cxn modelId="{D30E83D2-FDF7-4A27-856A-61F72D5E30E9}" type="presParOf" srcId="{1CCAFEC0-D932-4CC9-9F92-8F0100ED8C32}" destId="{AE381924-D500-4ACB-A0A2-E0C4AD656D5E}" srcOrd="1" destOrd="0" presId="urn:microsoft.com/office/officeart/2005/8/layout/orgChart1"/>
    <dgm:cxn modelId="{9C5465BA-709D-4F40-A1CC-33CB3834A61C}" type="presParOf" srcId="{2397EB6B-CDA5-4973-8E04-FA63031992AA}" destId="{CBE477AC-E7A3-4C64-96DA-24BC3DEBE332}" srcOrd="1" destOrd="0" presId="urn:microsoft.com/office/officeart/2005/8/layout/orgChart1"/>
    <dgm:cxn modelId="{C10E3A82-5FCC-42D5-B68C-C78014D08EF4}" type="presParOf" srcId="{2397EB6B-CDA5-4973-8E04-FA63031992AA}" destId="{34D83D4B-BD39-49FF-842D-5570D0FA5D22}" srcOrd="2" destOrd="0" presId="urn:microsoft.com/office/officeart/2005/8/layout/orgChart1"/>
    <dgm:cxn modelId="{C4DE6F36-6B2E-45F9-9DE1-E589B6D0AD22}" type="presParOf" srcId="{D032C161-DC3D-466E-A2DB-1048885181FA}" destId="{469BB9E9-9512-456C-A130-6F0F7776D9B6}" srcOrd="2" destOrd="0" presId="urn:microsoft.com/office/officeart/2005/8/layout/orgChart1"/>
    <dgm:cxn modelId="{E49547C7-1E18-4DFE-A500-6589B231D5CE}" type="presParOf" srcId="{D032C161-DC3D-466E-A2DB-1048885181FA}" destId="{ECF83209-A941-4EE5-AA2B-80F65C5DA018}" srcOrd="3" destOrd="0" presId="urn:microsoft.com/office/officeart/2005/8/layout/orgChart1"/>
    <dgm:cxn modelId="{7EC666CF-B423-4267-8E32-F6CFB640A13B}" type="presParOf" srcId="{ECF83209-A941-4EE5-AA2B-80F65C5DA018}" destId="{EB44F018-A983-4499-B14D-103C01E110BF}" srcOrd="0" destOrd="0" presId="urn:microsoft.com/office/officeart/2005/8/layout/orgChart1"/>
    <dgm:cxn modelId="{B97D9FC7-8D57-4B5C-BA2F-7676AE4A6566}" type="presParOf" srcId="{EB44F018-A983-4499-B14D-103C01E110BF}" destId="{0BA9F35F-69EF-4A36-B577-10F95E4822BF}" srcOrd="0" destOrd="0" presId="urn:microsoft.com/office/officeart/2005/8/layout/orgChart1"/>
    <dgm:cxn modelId="{5F764481-50B7-4781-AE35-BA17DBDBEEB4}" type="presParOf" srcId="{EB44F018-A983-4499-B14D-103C01E110BF}" destId="{A6B6F53A-BB55-4B7F-9C94-0097B2741DA9}" srcOrd="1" destOrd="0" presId="urn:microsoft.com/office/officeart/2005/8/layout/orgChart1"/>
    <dgm:cxn modelId="{AF39A11C-0B77-4446-8BCF-B760C4125547}" type="presParOf" srcId="{ECF83209-A941-4EE5-AA2B-80F65C5DA018}" destId="{C67C635C-1C59-42E2-B560-FE5AD812884F}" srcOrd="1" destOrd="0" presId="urn:microsoft.com/office/officeart/2005/8/layout/orgChart1"/>
    <dgm:cxn modelId="{3D3925ED-662C-49EA-8CCC-D467AF2B638C}" type="presParOf" srcId="{ECF83209-A941-4EE5-AA2B-80F65C5DA018}" destId="{29D42A73-5BBB-478F-BF29-FADC3E8BB638}" srcOrd="2" destOrd="0" presId="urn:microsoft.com/office/officeart/2005/8/layout/orgChart1"/>
    <dgm:cxn modelId="{BBCCF1BA-2B59-4355-986D-30122EEE0BD3}" type="presParOf" srcId="{D032C161-DC3D-466E-A2DB-1048885181FA}" destId="{E583905A-0877-45DC-BF19-992D025D062A}" srcOrd="4" destOrd="0" presId="urn:microsoft.com/office/officeart/2005/8/layout/orgChart1"/>
    <dgm:cxn modelId="{4767D8A2-C0EA-448E-88A2-AA68AAFA4673}" type="presParOf" srcId="{D032C161-DC3D-466E-A2DB-1048885181FA}" destId="{3FF2B6A9-14CC-4607-AF82-38F07895ECD5}" srcOrd="5" destOrd="0" presId="urn:microsoft.com/office/officeart/2005/8/layout/orgChart1"/>
    <dgm:cxn modelId="{CCAEBE0A-7EE8-43E4-8376-E8A160C43BE4}" type="presParOf" srcId="{3FF2B6A9-14CC-4607-AF82-38F07895ECD5}" destId="{D1957BEB-AFB1-49F5-ADF6-A87F3BB0457B}" srcOrd="0" destOrd="0" presId="urn:microsoft.com/office/officeart/2005/8/layout/orgChart1"/>
    <dgm:cxn modelId="{972D17ED-22A3-4DCC-89E3-A481F7633602}" type="presParOf" srcId="{D1957BEB-AFB1-49F5-ADF6-A87F3BB0457B}" destId="{0164A016-CCF2-4485-9A4E-41DDDAC5ADAE}" srcOrd="0" destOrd="0" presId="urn:microsoft.com/office/officeart/2005/8/layout/orgChart1"/>
    <dgm:cxn modelId="{6666FC19-62AE-4312-BB43-E6665646F1A9}" type="presParOf" srcId="{D1957BEB-AFB1-49F5-ADF6-A87F3BB0457B}" destId="{CFC7674E-DB42-4DEE-A962-195BAC9FCB89}" srcOrd="1" destOrd="0" presId="urn:microsoft.com/office/officeart/2005/8/layout/orgChart1"/>
    <dgm:cxn modelId="{237CC7EC-41E6-4C6E-AD7D-0B35940999CB}" type="presParOf" srcId="{3FF2B6A9-14CC-4607-AF82-38F07895ECD5}" destId="{FF22DB35-648E-448E-A929-EE7D0D9E55FF}" srcOrd="1" destOrd="0" presId="urn:microsoft.com/office/officeart/2005/8/layout/orgChart1"/>
    <dgm:cxn modelId="{A6AFBE4D-9D09-47C7-A879-3E79FFFDEEC1}" type="presParOf" srcId="{3FF2B6A9-14CC-4607-AF82-38F07895ECD5}" destId="{08D7B7B8-16B0-440D-ACA0-26EBFAF44EFD}" srcOrd="2" destOrd="0" presId="urn:microsoft.com/office/officeart/2005/8/layout/orgChart1"/>
    <dgm:cxn modelId="{195DB4E1-C794-4558-8B7F-B5D975723FB0}" type="presParOf" srcId="{FCF7C993-0301-455F-90D8-6330698D2F92}" destId="{56FB4BB2-F416-439E-A9AA-75308706707B}" srcOrd="2" destOrd="0" presId="urn:microsoft.com/office/officeart/2005/8/layout/orgChart1"/>
    <dgm:cxn modelId="{ECC92856-80E2-4432-9ADA-34BEFB7A514E}" type="presParOf" srcId="{4166DC6E-B164-4BEA-A197-BA6E4335C159}" destId="{491D6CA4-FBFE-4ACF-8839-B592A23CD111}" srcOrd="2" destOrd="0" presId="urn:microsoft.com/office/officeart/2005/8/layout/orgChart1"/>
    <dgm:cxn modelId="{B95B16C0-1C30-4650-A50A-52DF7EEAEDF3}" type="presParOf" srcId="{4166DC6E-B164-4BEA-A197-BA6E4335C159}" destId="{9AE3B6D4-1389-4223-8DCE-F48FFAA687B6}" srcOrd="3" destOrd="0" presId="urn:microsoft.com/office/officeart/2005/8/layout/orgChart1"/>
    <dgm:cxn modelId="{48D320D8-51FA-4FDF-9861-D281BF0E8981}" type="presParOf" srcId="{9AE3B6D4-1389-4223-8DCE-F48FFAA687B6}" destId="{02A4F58E-B053-4DF6-9ADB-609AD3A612A2}" srcOrd="0" destOrd="0" presId="urn:microsoft.com/office/officeart/2005/8/layout/orgChart1"/>
    <dgm:cxn modelId="{51BB5E62-539F-425E-A39B-C8A56C52545D}" type="presParOf" srcId="{02A4F58E-B053-4DF6-9ADB-609AD3A612A2}" destId="{D86B18EC-DAC3-4D7A-BD38-85E70D7A5CD7}" srcOrd="0" destOrd="0" presId="urn:microsoft.com/office/officeart/2005/8/layout/orgChart1"/>
    <dgm:cxn modelId="{68D61966-0D35-4B66-B643-9EAA9E0B32BD}" type="presParOf" srcId="{02A4F58E-B053-4DF6-9ADB-609AD3A612A2}" destId="{3C0CB6C4-C0F2-49AA-80BF-8C5187FF1C0E}" srcOrd="1" destOrd="0" presId="urn:microsoft.com/office/officeart/2005/8/layout/orgChart1"/>
    <dgm:cxn modelId="{99771F60-FB8E-4B59-9A8B-DE6EFC12E3E3}" type="presParOf" srcId="{9AE3B6D4-1389-4223-8DCE-F48FFAA687B6}" destId="{B85DB66E-BB60-4118-899C-180237CCCDC4}" srcOrd="1" destOrd="0" presId="urn:microsoft.com/office/officeart/2005/8/layout/orgChart1"/>
    <dgm:cxn modelId="{3CE5D280-4ACA-4EEE-AFC3-D322787C8E20}" type="presParOf" srcId="{B85DB66E-BB60-4118-899C-180237CCCDC4}" destId="{CB07EA16-C029-43B6-BC4F-C66D00189E82}" srcOrd="0" destOrd="0" presId="urn:microsoft.com/office/officeart/2005/8/layout/orgChart1"/>
    <dgm:cxn modelId="{A286EA36-57CF-41BC-9312-922061B5FD63}" type="presParOf" srcId="{B85DB66E-BB60-4118-899C-180237CCCDC4}" destId="{B3574171-26C7-4BCB-893E-F467495E20FB}" srcOrd="1" destOrd="0" presId="urn:microsoft.com/office/officeart/2005/8/layout/orgChart1"/>
    <dgm:cxn modelId="{744EDDC3-DD45-47AD-96DA-040E81193529}" type="presParOf" srcId="{B3574171-26C7-4BCB-893E-F467495E20FB}" destId="{CBDF0DFB-6388-4495-A37B-6C9F726A27E0}" srcOrd="0" destOrd="0" presId="urn:microsoft.com/office/officeart/2005/8/layout/orgChart1"/>
    <dgm:cxn modelId="{B5E2E3A0-233A-406E-AD37-D235D3B8030F}" type="presParOf" srcId="{CBDF0DFB-6388-4495-A37B-6C9F726A27E0}" destId="{F9E11D87-D42F-41A1-BEA6-FFD9797C80DC}" srcOrd="0" destOrd="0" presId="urn:microsoft.com/office/officeart/2005/8/layout/orgChart1"/>
    <dgm:cxn modelId="{A030A485-5044-4211-A5F5-5D0C2D3D37A1}" type="presParOf" srcId="{CBDF0DFB-6388-4495-A37B-6C9F726A27E0}" destId="{6A43308E-0356-40FD-81FD-77EE2AA25AB3}" srcOrd="1" destOrd="0" presId="urn:microsoft.com/office/officeart/2005/8/layout/orgChart1"/>
    <dgm:cxn modelId="{AA6808A0-7BA4-43C4-B6B9-0B1738AB455E}" type="presParOf" srcId="{B3574171-26C7-4BCB-893E-F467495E20FB}" destId="{56919C41-524A-4F8E-99B0-F7165C26241D}" srcOrd="1" destOrd="0" presId="urn:microsoft.com/office/officeart/2005/8/layout/orgChart1"/>
    <dgm:cxn modelId="{2CBAB463-04D5-4767-BF62-87E3EBB49541}" type="presParOf" srcId="{B3574171-26C7-4BCB-893E-F467495E20FB}" destId="{B650FEEF-6608-444D-B9F3-3759D31F9308}" srcOrd="2" destOrd="0" presId="urn:microsoft.com/office/officeart/2005/8/layout/orgChart1"/>
    <dgm:cxn modelId="{053A1E6B-7CF1-4FA7-9AF9-944A920AC155}" type="presParOf" srcId="{B85DB66E-BB60-4118-899C-180237CCCDC4}" destId="{83BF1BEF-0E71-4190-8342-2BF4D8079981}" srcOrd="2" destOrd="0" presId="urn:microsoft.com/office/officeart/2005/8/layout/orgChart1"/>
    <dgm:cxn modelId="{4BF57449-C1A1-4997-80C0-D7D8D222EF53}" type="presParOf" srcId="{B85DB66E-BB60-4118-899C-180237CCCDC4}" destId="{8A70AE7A-D561-4E27-8734-923B1993E8A6}" srcOrd="3" destOrd="0" presId="urn:microsoft.com/office/officeart/2005/8/layout/orgChart1"/>
    <dgm:cxn modelId="{EF0BF7C4-7E2A-430F-974D-60ECDBD8B739}" type="presParOf" srcId="{8A70AE7A-D561-4E27-8734-923B1993E8A6}" destId="{12ECF017-7C56-465E-9B40-93977ABC3889}" srcOrd="0" destOrd="0" presId="urn:microsoft.com/office/officeart/2005/8/layout/orgChart1"/>
    <dgm:cxn modelId="{BF4EF5F0-3D31-4D95-91A9-D60D192A90F7}" type="presParOf" srcId="{12ECF017-7C56-465E-9B40-93977ABC3889}" destId="{A4BCB27F-DD32-4FA7-9728-12F4D9FE4BF6}" srcOrd="0" destOrd="0" presId="urn:microsoft.com/office/officeart/2005/8/layout/orgChart1"/>
    <dgm:cxn modelId="{74AAB874-456F-4651-81AE-D5DA2CA5DBC0}" type="presParOf" srcId="{12ECF017-7C56-465E-9B40-93977ABC3889}" destId="{D2916845-3A43-4BA9-85FD-13A3ABA89901}" srcOrd="1" destOrd="0" presId="urn:microsoft.com/office/officeart/2005/8/layout/orgChart1"/>
    <dgm:cxn modelId="{CC180173-2589-49E3-8E44-B719650DDEED}" type="presParOf" srcId="{8A70AE7A-D561-4E27-8734-923B1993E8A6}" destId="{82961629-42D1-406D-B575-6BEEB4AEFEA9}" srcOrd="1" destOrd="0" presId="urn:microsoft.com/office/officeart/2005/8/layout/orgChart1"/>
    <dgm:cxn modelId="{402219D7-8AF4-4045-8D48-5A4ABB7FA3A9}" type="presParOf" srcId="{8A70AE7A-D561-4E27-8734-923B1993E8A6}" destId="{08A22CB0-0710-44CA-936D-C375DFD16FAE}" srcOrd="2" destOrd="0" presId="urn:microsoft.com/office/officeart/2005/8/layout/orgChart1"/>
    <dgm:cxn modelId="{39E65099-C654-4047-80FE-5E079B92D886}" type="presParOf" srcId="{9AE3B6D4-1389-4223-8DCE-F48FFAA687B6}" destId="{36E3CCFC-3AC0-4BF5-A489-46F1A1EB4AF1}" srcOrd="2" destOrd="0" presId="urn:microsoft.com/office/officeart/2005/8/layout/orgChart1"/>
    <dgm:cxn modelId="{F93B2640-9BF9-41EB-9500-F4E872781823}" type="presParOf" srcId="{8B0EAE8C-4C07-4153-A7DC-106F69141B92}" destId="{9CE0F98D-6458-4364-964C-D05C5FDA6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F1BEF-0E71-4190-8342-2BF4D8079981}">
      <dsp:nvSpPr>
        <dsp:cNvPr id="0" name=""/>
        <dsp:cNvSpPr/>
      </dsp:nvSpPr>
      <dsp:spPr>
        <a:xfrm>
          <a:off x="3486586" y="1437418"/>
          <a:ext cx="191869" cy="270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453"/>
              </a:lnTo>
              <a:lnTo>
                <a:pt x="191869" y="27094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7B0C5-8ECD-421B-B4B7-5E5CBD06CEF3}">
      <dsp:nvSpPr>
        <dsp:cNvPr id="0" name=""/>
        <dsp:cNvSpPr/>
      </dsp:nvSpPr>
      <dsp:spPr>
        <a:xfrm>
          <a:off x="3486586" y="1437418"/>
          <a:ext cx="191869" cy="1959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512"/>
              </a:lnTo>
              <a:lnTo>
                <a:pt x="191869" y="195951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3AA70-3602-4F72-BF22-DC84E7D87DB3}">
      <dsp:nvSpPr>
        <dsp:cNvPr id="0" name=""/>
        <dsp:cNvSpPr/>
      </dsp:nvSpPr>
      <dsp:spPr>
        <a:xfrm>
          <a:off x="3486586" y="1437418"/>
          <a:ext cx="191869" cy="119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510"/>
              </a:lnTo>
              <a:lnTo>
                <a:pt x="191869" y="119751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7EA16-C029-43B6-BC4F-C66D00189E82}">
      <dsp:nvSpPr>
        <dsp:cNvPr id="0" name=""/>
        <dsp:cNvSpPr/>
      </dsp:nvSpPr>
      <dsp:spPr>
        <a:xfrm>
          <a:off x="3486586" y="1437418"/>
          <a:ext cx="191869" cy="435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508"/>
              </a:lnTo>
              <a:lnTo>
                <a:pt x="191869" y="43550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D6CA4-FBFE-4ACF-8839-B592A23CD111}">
      <dsp:nvSpPr>
        <dsp:cNvPr id="0" name=""/>
        <dsp:cNvSpPr/>
      </dsp:nvSpPr>
      <dsp:spPr>
        <a:xfrm>
          <a:off x="3145719" y="545455"/>
          <a:ext cx="777231" cy="346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60"/>
              </a:lnTo>
              <a:lnTo>
                <a:pt x="777231" y="231960"/>
              </a:lnTo>
              <a:lnTo>
                <a:pt x="777231" y="34650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F7866-7C68-4290-81B7-CE38E25438D7}">
      <dsp:nvSpPr>
        <dsp:cNvPr id="0" name=""/>
        <dsp:cNvSpPr/>
      </dsp:nvSpPr>
      <dsp:spPr>
        <a:xfrm>
          <a:off x="1940545" y="1437418"/>
          <a:ext cx="193058" cy="270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453"/>
              </a:lnTo>
              <a:lnTo>
                <a:pt x="193058" y="27094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3905A-0877-45DC-BF19-992D025D062A}">
      <dsp:nvSpPr>
        <dsp:cNvPr id="0" name=""/>
        <dsp:cNvSpPr/>
      </dsp:nvSpPr>
      <dsp:spPr>
        <a:xfrm>
          <a:off x="1940545" y="1437418"/>
          <a:ext cx="186949" cy="1959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512"/>
              </a:lnTo>
              <a:lnTo>
                <a:pt x="186949" y="195951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BB9E9-9512-456C-A130-6F0F7776D9B6}">
      <dsp:nvSpPr>
        <dsp:cNvPr id="0" name=""/>
        <dsp:cNvSpPr/>
      </dsp:nvSpPr>
      <dsp:spPr>
        <a:xfrm>
          <a:off x="1940545" y="1437418"/>
          <a:ext cx="186949" cy="119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510"/>
              </a:lnTo>
              <a:lnTo>
                <a:pt x="186949" y="119751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540F8-48C8-4442-9E2A-826228874949}">
      <dsp:nvSpPr>
        <dsp:cNvPr id="0" name=""/>
        <dsp:cNvSpPr/>
      </dsp:nvSpPr>
      <dsp:spPr>
        <a:xfrm>
          <a:off x="1940545" y="1437418"/>
          <a:ext cx="186949" cy="435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508"/>
              </a:lnTo>
              <a:lnTo>
                <a:pt x="186949" y="43550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61005-E707-4B3C-8CF9-F4D31CC1FA85}">
      <dsp:nvSpPr>
        <dsp:cNvPr id="0" name=""/>
        <dsp:cNvSpPr/>
      </dsp:nvSpPr>
      <dsp:spPr>
        <a:xfrm>
          <a:off x="2376910" y="545455"/>
          <a:ext cx="768809" cy="346506"/>
        </a:xfrm>
        <a:custGeom>
          <a:avLst/>
          <a:gdLst/>
          <a:ahLst/>
          <a:cxnLst/>
          <a:rect l="0" t="0" r="0" b="0"/>
          <a:pathLst>
            <a:path>
              <a:moveTo>
                <a:pt x="768809" y="0"/>
              </a:moveTo>
              <a:lnTo>
                <a:pt x="768809" y="231960"/>
              </a:lnTo>
              <a:lnTo>
                <a:pt x="0" y="231960"/>
              </a:lnTo>
              <a:lnTo>
                <a:pt x="0" y="34650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445AC-08D9-48E9-9A8D-6235530C3CF9}">
      <dsp:nvSpPr>
        <dsp:cNvPr id="0" name=""/>
        <dsp:cNvSpPr/>
      </dsp:nvSpPr>
      <dsp:spPr>
        <a:xfrm>
          <a:off x="2600263" y="0"/>
          <a:ext cx="1090911" cy="545455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csv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600263" y="0"/>
        <a:ext cx="1090911" cy="545455"/>
      </dsp:txXfrm>
    </dsp:sp>
    <dsp:sp modelId="{F1A3D7D5-9B00-4BA3-8E70-D9278706EF50}">
      <dsp:nvSpPr>
        <dsp:cNvPr id="0" name=""/>
        <dsp:cNvSpPr/>
      </dsp:nvSpPr>
      <dsp:spPr>
        <a:xfrm>
          <a:off x="1831454" y="891962"/>
          <a:ext cx="1090911" cy="545455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record</a:t>
          </a:r>
        </a:p>
      </dsp:txBody>
      <dsp:txXfrm>
        <a:off x="1831454" y="891962"/>
        <a:ext cx="1090911" cy="545455"/>
      </dsp:txXfrm>
    </dsp:sp>
    <dsp:sp modelId="{DE2F1C30-7A51-4618-B83C-735CC3D3E5FA}">
      <dsp:nvSpPr>
        <dsp:cNvPr id="0" name=""/>
        <dsp:cNvSpPr/>
      </dsp:nvSpPr>
      <dsp:spPr>
        <a:xfrm>
          <a:off x="2127495" y="1600198"/>
          <a:ext cx="1090911" cy="545455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item      </a:t>
          </a:r>
          <a:r>
            <a:rPr lang="en-US" sz="2000" b="0" kern="1200" dirty="0">
              <a:solidFill>
                <a:schemeClr val="tx1"/>
              </a:solidFill>
            </a:rPr>
            <a:t>Smith</a:t>
          </a:r>
        </a:p>
      </dsp:txBody>
      <dsp:txXfrm>
        <a:off x="2127495" y="1600198"/>
        <a:ext cx="1090911" cy="545455"/>
      </dsp:txXfrm>
    </dsp:sp>
    <dsp:sp modelId="{0BA9F35F-69EF-4A36-B577-10F95E4822BF}">
      <dsp:nvSpPr>
        <dsp:cNvPr id="0" name=""/>
        <dsp:cNvSpPr/>
      </dsp:nvSpPr>
      <dsp:spPr>
        <a:xfrm>
          <a:off x="2127495" y="2362200"/>
          <a:ext cx="1090911" cy="545455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item     </a:t>
          </a:r>
          <a:r>
            <a:rPr lang="en-US" sz="2000" b="0" kern="1200" dirty="0">
              <a:solidFill>
                <a:schemeClr val="tx1"/>
              </a:solidFill>
            </a:rPr>
            <a:t>Charles</a:t>
          </a:r>
        </a:p>
      </dsp:txBody>
      <dsp:txXfrm>
        <a:off x="2127495" y="2362200"/>
        <a:ext cx="1090911" cy="545455"/>
      </dsp:txXfrm>
    </dsp:sp>
    <dsp:sp modelId="{0164A016-CCF2-4485-9A4E-41DDDAC5ADAE}">
      <dsp:nvSpPr>
        <dsp:cNvPr id="0" name=""/>
        <dsp:cNvSpPr/>
      </dsp:nvSpPr>
      <dsp:spPr>
        <a:xfrm>
          <a:off x="2127495" y="3124202"/>
          <a:ext cx="1090911" cy="545455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item            </a:t>
          </a:r>
          <a:r>
            <a:rPr lang="en-US" sz="2000" b="0" kern="1200" dirty="0">
              <a:solidFill>
                <a:schemeClr val="tx1"/>
              </a:solidFill>
            </a:rPr>
            <a:t>36</a:t>
          </a:r>
        </a:p>
      </dsp:txBody>
      <dsp:txXfrm>
        <a:off x="2127495" y="3124202"/>
        <a:ext cx="1090911" cy="545455"/>
      </dsp:txXfrm>
    </dsp:sp>
    <dsp:sp modelId="{73C39F10-2486-4957-B3E2-2AFABD599549}">
      <dsp:nvSpPr>
        <dsp:cNvPr id="0" name=""/>
        <dsp:cNvSpPr/>
      </dsp:nvSpPr>
      <dsp:spPr>
        <a:xfrm>
          <a:off x="2133604" y="3874144"/>
          <a:ext cx="1090911" cy="545455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item            </a:t>
          </a:r>
          <a:r>
            <a:rPr lang="en-US" sz="2000" b="0" kern="1200" dirty="0">
              <a:solidFill>
                <a:schemeClr val="tx1"/>
              </a:solidFill>
            </a:rPr>
            <a:t>6.2</a:t>
          </a:r>
        </a:p>
      </dsp:txBody>
      <dsp:txXfrm>
        <a:off x="2133604" y="3874144"/>
        <a:ext cx="1090911" cy="545455"/>
      </dsp:txXfrm>
    </dsp:sp>
    <dsp:sp modelId="{D86B18EC-DAC3-4D7A-BD38-85E70D7A5CD7}">
      <dsp:nvSpPr>
        <dsp:cNvPr id="0" name=""/>
        <dsp:cNvSpPr/>
      </dsp:nvSpPr>
      <dsp:spPr>
        <a:xfrm>
          <a:off x="3377495" y="891962"/>
          <a:ext cx="1090911" cy="545455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record</a:t>
          </a:r>
        </a:p>
      </dsp:txBody>
      <dsp:txXfrm>
        <a:off x="3377495" y="891962"/>
        <a:ext cx="1090911" cy="545455"/>
      </dsp:txXfrm>
    </dsp:sp>
    <dsp:sp modelId="{F9E11D87-D42F-41A1-BEA6-FFD9797C80DC}">
      <dsp:nvSpPr>
        <dsp:cNvPr id="0" name=""/>
        <dsp:cNvSpPr/>
      </dsp:nvSpPr>
      <dsp:spPr>
        <a:xfrm>
          <a:off x="3678455" y="1600198"/>
          <a:ext cx="1090911" cy="545455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item       </a:t>
          </a:r>
          <a:r>
            <a:rPr lang="en-US" sz="2000" b="0" kern="1200" dirty="0">
              <a:solidFill>
                <a:schemeClr val="tx1"/>
              </a:solidFill>
            </a:rPr>
            <a:t>Williams</a:t>
          </a:r>
        </a:p>
      </dsp:txBody>
      <dsp:txXfrm>
        <a:off x="3678455" y="1600198"/>
        <a:ext cx="1090911" cy="545455"/>
      </dsp:txXfrm>
    </dsp:sp>
    <dsp:sp modelId="{8F6AC1BB-5A71-4548-B9FC-DC47E76D037F}">
      <dsp:nvSpPr>
        <dsp:cNvPr id="0" name=""/>
        <dsp:cNvSpPr/>
      </dsp:nvSpPr>
      <dsp:spPr>
        <a:xfrm>
          <a:off x="3678455" y="2362200"/>
          <a:ext cx="1090911" cy="545455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item       </a:t>
          </a:r>
          <a:r>
            <a:rPr lang="en-US" sz="2000" b="0" kern="1200" dirty="0">
              <a:solidFill>
                <a:schemeClr val="tx1"/>
              </a:solidFill>
            </a:rPr>
            <a:t>Mary</a:t>
          </a:r>
        </a:p>
      </dsp:txBody>
      <dsp:txXfrm>
        <a:off x="3678455" y="2362200"/>
        <a:ext cx="1090911" cy="545455"/>
      </dsp:txXfrm>
    </dsp:sp>
    <dsp:sp modelId="{944B3CB6-9EF4-4FE1-BCC9-834FB58FE4EF}">
      <dsp:nvSpPr>
        <dsp:cNvPr id="0" name=""/>
        <dsp:cNvSpPr/>
      </dsp:nvSpPr>
      <dsp:spPr>
        <a:xfrm>
          <a:off x="3678455" y="3124202"/>
          <a:ext cx="1090911" cy="545455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Item            </a:t>
          </a:r>
          <a:r>
            <a:rPr lang="en-US" sz="2000" b="0" kern="1200" dirty="0">
              <a:solidFill>
                <a:schemeClr val="tx1"/>
              </a:solidFill>
            </a:rPr>
            <a:t>51</a:t>
          </a:r>
        </a:p>
      </dsp:txBody>
      <dsp:txXfrm>
        <a:off x="3678455" y="3124202"/>
        <a:ext cx="1090911" cy="545455"/>
      </dsp:txXfrm>
    </dsp:sp>
    <dsp:sp modelId="{A4BCB27F-DD32-4FA7-9728-12F4D9FE4BF6}">
      <dsp:nvSpPr>
        <dsp:cNvPr id="0" name=""/>
        <dsp:cNvSpPr/>
      </dsp:nvSpPr>
      <dsp:spPr>
        <a:xfrm>
          <a:off x="3678455" y="3874144"/>
          <a:ext cx="1090911" cy="545455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item           </a:t>
          </a:r>
          <a:r>
            <a:rPr lang="en-US" sz="2000" b="0" kern="1200" dirty="0">
              <a:solidFill>
                <a:schemeClr val="tx1"/>
              </a:solidFill>
            </a:rPr>
            <a:t>5.5</a:t>
          </a:r>
        </a:p>
      </dsp:txBody>
      <dsp:txXfrm>
        <a:off x="3678455" y="3874144"/>
        <a:ext cx="1090911" cy="545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F1BEF-0E71-4190-8342-2BF4D8079981}">
      <dsp:nvSpPr>
        <dsp:cNvPr id="0" name=""/>
        <dsp:cNvSpPr/>
      </dsp:nvSpPr>
      <dsp:spPr>
        <a:xfrm>
          <a:off x="3592286" y="1742904"/>
          <a:ext cx="232617" cy="147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651"/>
              </a:lnTo>
              <a:lnTo>
                <a:pt x="232617" y="147065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7EA16-C029-43B6-BC4F-C66D00189E82}">
      <dsp:nvSpPr>
        <dsp:cNvPr id="0" name=""/>
        <dsp:cNvSpPr/>
      </dsp:nvSpPr>
      <dsp:spPr>
        <a:xfrm>
          <a:off x="3592286" y="1742904"/>
          <a:ext cx="232617" cy="527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99"/>
              </a:lnTo>
              <a:lnTo>
                <a:pt x="232617" y="52799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D6CA4-FBFE-4ACF-8839-B592A23CD111}">
      <dsp:nvSpPr>
        <dsp:cNvPr id="0" name=""/>
        <dsp:cNvSpPr/>
      </dsp:nvSpPr>
      <dsp:spPr>
        <a:xfrm>
          <a:off x="3179028" y="661296"/>
          <a:ext cx="942295" cy="42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38"/>
              </a:lnTo>
              <a:lnTo>
                <a:pt x="942295" y="281438"/>
              </a:lnTo>
              <a:lnTo>
                <a:pt x="942295" y="42031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3905A-0877-45DC-BF19-992D025D062A}">
      <dsp:nvSpPr>
        <dsp:cNvPr id="0" name=""/>
        <dsp:cNvSpPr/>
      </dsp:nvSpPr>
      <dsp:spPr>
        <a:xfrm>
          <a:off x="1717906" y="1742904"/>
          <a:ext cx="226652" cy="2346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046"/>
              </a:lnTo>
              <a:lnTo>
                <a:pt x="226652" y="234604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BB9E9-9512-456C-A130-6F0F7776D9B6}">
      <dsp:nvSpPr>
        <dsp:cNvPr id="0" name=""/>
        <dsp:cNvSpPr/>
      </dsp:nvSpPr>
      <dsp:spPr>
        <a:xfrm>
          <a:off x="1717906" y="1742904"/>
          <a:ext cx="226652" cy="145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831"/>
              </a:lnTo>
              <a:lnTo>
                <a:pt x="226652" y="145183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540F8-48C8-4442-9E2A-826228874949}">
      <dsp:nvSpPr>
        <dsp:cNvPr id="0" name=""/>
        <dsp:cNvSpPr/>
      </dsp:nvSpPr>
      <dsp:spPr>
        <a:xfrm>
          <a:off x="1717906" y="1742904"/>
          <a:ext cx="226652" cy="527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99"/>
              </a:lnTo>
              <a:lnTo>
                <a:pt x="226652" y="52799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61005-E707-4B3C-8CF9-F4D31CC1FA85}">
      <dsp:nvSpPr>
        <dsp:cNvPr id="0" name=""/>
        <dsp:cNvSpPr/>
      </dsp:nvSpPr>
      <dsp:spPr>
        <a:xfrm>
          <a:off x="2246944" y="661296"/>
          <a:ext cx="932084" cy="420310"/>
        </a:xfrm>
        <a:custGeom>
          <a:avLst/>
          <a:gdLst/>
          <a:ahLst/>
          <a:cxnLst/>
          <a:rect l="0" t="0" r="0" b="0"/>
          <a:pathLst>
            <a:path>
              <a:moveTo>
                <a:pt x="932084" y="0"/>
              </a:moveTo>
              <a:lnTo>
                <a:pt x="932084" y="281438"/>
              </a:lnTo>
              <a:lnTo>
                <a:pt x="0" y="281438"/>
              </a:lnTo>
              <a:lnTo>
                <a:pt x="0" y="42031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445AC-08D9-48E9-9A8D-6235530C3CF9}">
      <dsp:nvSpPr>
        <dsp:cNvPr id="0" name=""/>
        <dsp:cNvSpPr/>
      </dsp:nvSpPr>
      <dsp:spPr>
        <a:xfrm>
          <a:off x="2517731" y="0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pcap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517731" y="0"/>
        <a:ext cx="1322593" cy="661296"/>
      </dsp:txXfrm>
    </dsp:sp>
    <dsp:sp modelId="{F1A3D7D5-9B00-4BA3-8E70-D9278706EF50}">
      <dsp:nvSpPr>
        <dsp:cNvPr id="0" name=""/>
        <dsp:cNvSpPr/>
      </dsp:nvSpPr>
      <dsp:spPr>
        <a:xfrm>
          <a:off x="1585647" y="108160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global header</a:t>
          </a:r>
        </a:p>
      </dsp:txBody>
      <dsp:txXfrm>
        <a:off x="1585647" y="1081607"/>
        <a:ext cx="1322593" cy="661296"/>
      </dsp:txXfrm>
    </dsp:sp>
    <dsp:sp modelId="{DE2F1C30-7A51-4618-B83C-735CC3D3E5FA}">
      <dsp:nvSpPr>
        <dsp:cNvPr id="0" name=""/>
        <dsp:cNvSpPr/>
      </dsp:nvSpPr>
      <dsp:spPr>
        <a:xfrm>
          <a:off x="1944559" y="1940255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field</a:t>
          </a:r>
        </a:p>
      </dsp:txBody>
      <dsp:txXfrm>
        <a:off x="1944559" y="1940255"/>
        <a:ext cx="1322593" cy="661296"/>
      </dsp:txXfrm>
    </dsp:sp>
    <dsp:sp modelId="{0BA9F35F-69EF-4A36-B577-10F95E4822BF}">
      <dsp:nvSpPr>
        <dsp:cNvPr id="0" name=""/>
        <dsp:cNvSpPr/>
      </dsp:nvSpPr>
      <dsp:spPr>
        <a:xfrm>
          <a:off x="1944559" y="286408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field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1944559" y="2864087"/>
        <a:ext cx="1322593" cy="661296"/>
      </dsp:txXfrm>
    </dsp:sp>
    <dsp:sp modelId="{0164A016-CCF2-4485-9A4E-41DDDAC5ADAE}">
      <dsp:nvSpPr>
        <dsp:cNvPr id="0" name=""/>
        <dsp:cNvSpPr/>
      </dsp:nvSpPr>
      <dsp:spPr>
        <a:xfrm>
          <a:off x="1944559" y="3758303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field</a:t>
          </a:r>
        </a:p>
      </dsp:txBody>
      <dsp:txXfrm>
        <a:off x="1944559" y="3758303"/>
        <a:ext cx="1322593" cy="661296"/>
      </dsp:txXfrm>
    </dsp:sp>
    <dsp:sp modelId="{D86B18EC-DAC3-4D7A-BD38-85E70D7A5CD7}">
      <dsp:nvSpPr>
        <dsp:cNvPr id="0" name=""/>
        <dsp:cNvSpPr/>
      </dsp:nvSpPr>
      <dsp:spPr>
        <a:xfrm>
          <a:off x="3460027" y="108160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packet</a:t>
          </a:r>
        </a:p>
      </dsp:txBody>
      <dsp:txXfrm>
        <a:off x="3460027" y="1081607"/>
        <a:ext cx="1322593" cy="661296"/>
      </dsp:txXfrm>
    </dsp:sp>
    <dsp:sp modelId="{F9E11D87-D42F-41A1-BEA6-FFD9797C80DC}">
      <dsp:nvSpPr>
        <dsp:cNvPr id="0" name=""/>
        <dsp:cNvSpPr/>
      </dsp:nvSpPr>
      <dsp:spPr>
        <a:xfrm>
          <a:off x="3824904" y="1940255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header</a:t>
          </a:r>
        </a:p>
      </dsp:txBody>
      <dsp:txXfrm>
        <a:off x="3824904" y="1940255"/>
        <a:ext cx="1322593" cy="661296"/>
      </dsp:txXfrm>
    </dsp:sp>
    <dsp:sp modelId="{A4BCB27F-DD32-4FA7-9728-12F4D9FE4BF6}">
      <dsp:nvSpPr>
        <dsp:cNvPr id="0" name=""/>
        <dsp:cNvSpPr/>
      </dsp:nvSpPr>
      <dsp:spPr>
        <a:xfrm>
          <a:off x="3824904" y="288290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data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824904" y="2882907"/>
        <a:ext cx="1322593" cy="661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F1BEF-0E71-4190-8342-2BF4D8079981}">
      <dsp:nvSpPr>
        <dsp:cNvPr id="0" name=""/>
        <dsp:cNvSpPr/>
      </dsp:nvSpPr>
      <dsp:spPr>
        <a:xfrm>
          <a:off x="3592286" y="1742904"/>
          <a:ext cx="232617" cy="147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651"/>
              </a:lnTo>
              <a:lnTo>
                <a:pt x="232617" y="147065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7EA16-C029-43B6-BC4F-C66D00189E82}">
      <dsp:nvSpPr>
        <dsp:cNvPr id="0" name=""/>
        <dsp:cNvSpPr/>
      </dsp:nvSpPr>
      <dsp:spPr>
        <a:xfrm>
          <a:off x="3592286" y="1742904"/>
          <a:ext cx="232617" cy="527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99"/>
              </a:lnTo>
              <a:lnTo>
                <a:pt x="232617" y="52799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D6CA4-FBFE-4ACF-8839-B592A23CD111}">
      <dsp:nvSpPr>
        <dsp:cNvPr id="0" name=""/>
        <dsp:cNvSpPr/>
      </dsp:nvSpPr>
      <dsp:spPr>
        <a:xfrm>
          <a:off x="3179028" y="661296"/>
          <a:ext cx="942295" cy="42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38"/>
              </a:lnTo>
              <a:lnTo>
                <a:pt x="942295" y="281438"/>
              </a:lnTo>
              <a:lnTo>
                <a:pt x="942295" y="42031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3905A-0877-45DC-BF19-992D025D062A}">
      <dsp:nvSpPr>
        <dsp:cNvPr id="0" name=""/>
        <dsp:cNvSpPr/>
      </dsp:nvSpPr>
      <dsp:spPr>
        <a:xfrm>
          <a:off x="1717906" y="1742904"/>
          <a:ext cx="226652" cy="2346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046"/>
              </a:lnTo>
              <a:lnTo>
                <a:pt x="226652" y="234604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BB9E9-9512-456C-A130-6F0F7776D9B6}">
      <dsp:nvSpPr>
        <dsp:cNvPr id="0" name=""/>
        <dsp:cNvSpPr/>
      </dsp:nvSpPr>
      <dsp:spPr>
        <a:xfrm>
          <a:off x="1717906" y="1742904"/>
          <a:ext cx="226652" cy="145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831"/>
              </a:lnTo>
              <a:lnTo>
                <a:pt x="226652" y="145183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540F8-48C8-4442-9E2A-826228874949}">
      <dsp:nvSpPr>
        <dsp:cNvPr id="0" name=""/>
        <dsp:cNvSpPr/>
      </dsp:nvSpPr>
      <dsp:spPr>
        <a:xfrm>
          <a:off x="1717906" y="1742904"/>
          <a:ext cx="226652" cy="527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99"/>
              </a:lnTo>
              <a:lnTo>
                <a:pt x="226652" y="52799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61005-E707-4B3C-8CF9-F4D31CC1FA85}">
      <dsp:nvSpPr>
        <dsp:cNvPr id="0" name=""/>
        <dsp:cNvSpPr/>
      </dsp:nvSpPr>
      <dsp:spPr>
        <a:xfrm>
          <a:off x="2246944" y="661296"/>
          <a:ext cx="932084" cy="420310"/>
        </a:xfrm>
        <a:custGeom>
          <a:avLst/>
          <a:gdLst/>
          <a:ahLst/>
          <a:cxnLst/>
          <a:rect l="0" t="0" r="0" b="0"/>
          <a:pathLst>
            <a:path>
              <a:moveTo>
                <a:pt x="932084" y="0"/>
              </a:moveTo>
              <a:lnTo>
                <a:pt x="932084" y="281438"/>
              </a:lnTo>
              <a:lnTo>
                <a:pt x="0" y="281438"/>
              </a:lnTo>
              <a:lnTo>
                <a:pt x="0" y="42031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445AC-08D9-48E9-9A8D-6235530C3CF9}">
      <dsp:nvSpPr>
        <dsp:cNvPr id="0" name=""/>
        <dsp:cNvSpPr/>
      </dsp:nvSpPr>
      <dsp:spPr>
        <a:xfrm>
          <a:off x="2517731" y="0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pcap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517731" y="0"/>
        <a:ext cx="1322593" cy="661296"/>
      </dsp:txXfrm>
    </dsp:sp>
    <dsp:sp modelId="{F1A3D7D5-9B00-4BA3-8E70-D9278706EF50}">
      <dsp:nvSpPr>
        <dsp:cNvPr id="0" name=""/>
        <dsp:cNvSpPr/>
      </dsp:nvSpPr>
      <dsp:spPr>
        <a:xfrm>
          <a:off x="1585647" y="108160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global header</a:t>
          </a:r>
        </a:p>
      </dsp:txBody>
      <dsp:txXfrm>
        <a:off x="1585647" y="1081607"/>
        <a:ext cx="1322593" cy="661296"/>
      </dsp:txXfrm>
    </dsp:sp>
    <dsp:sp modelId="{DE2F1C30-7A51-4618-B83C-735CC3D3E5FA}">
      <dsp:nvSpPr>
        <dsp:cNvPr id="0" name=""/>
        <dsp:cNvSpPr/>
      </dsp:nvSpPr>
      <dsp:spPr>
        <a:xfrm>
          <a:off x="1944559" y="1940255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field</a:t>
          </a:r>
        </a:p>
      </dsp:txBody>
      <dsp:txXfrm>
        <a:off x="1944559" y="1940255"/>
        <a:ext cx="1322593" cy="661296"/>
      </dsp:txXfrm>
    </dsp:sp>
    <dsp:sp modelId="{0BA9F35F-69EF-4A36-B577-10F95E4822BF}">
      <dsp:nvSpPr>
        <dsp:cNvPr id="0" name=""/>
        <dsp:cNvSpPr/>
      </dsp:nvSpPr>
      <dsp:spPr>
        <a:xfrm>
          <a:off x="1944559" y="286408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field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1944559" y="2864087"/>
        <a:ext cx="1322593" cy="661296"/>
      </dsp:txXfrm>
    </dsp:sp>
    <dsp:sp modelId="{0164A016-CCF2-4485-9A4E-41DDDAC5ADAE}">
      <dsp:nvSpPr>
        <dsp:cNvPr id="0" name=""/>
        <dsp:cNvSpPr/>
      </dsp:nvSpPr>
      <dsp:spPr>
        <a:xfrm>
          <a:off x="1944559" y="3758303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field</a:t>
          </a:r>
        </a:p>
      </dsp:txBody>
      <dsp:txXfrm>
        <a:off x="1944559" y="3758303"/>
        <a:ext cx="1322593" cy="661296"/>
      </dsp:txXfrm>
    </dsp:sp>
    <dsp:sp modelId="{D86B18EC-DAC3-4D7A-BD38-85E70D7A5CD7}">
      <dsp:nvSpPr>
        <dsp:cNvPr id="0" name=""/>
        <dsp:cNvSpPr/>
      </dsp:nvSpPr>
      <dsp:spPr>
        <a:xfrm>
          <a:off x="3460027" y="108160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packet</a:t>
          </a:r>
        </a:p>
      </dsp:txBody>
      <dsp:txXfrm>
        <a:off x="3460027" y="1081607"/>
        <a:ext cx="1322593" cy="661296"/>
      </dsp:txXfrm>
    </dsp:sp>
    <dsp:sp modelId="{F9E11D87-D42F-41A1-BEA6-FFD9797C80DC}">
      <dsp:nvSpPr>
        <dsp:cNvPr id="0" name=""/>
        <dsp:cNvSpPr/>
      </dsp:nvSpPr>
      <dsp:spPr>
        <a:xfrm>
          <a:off x="3824904" y="1940255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header</a:t>
          </a:r>
        </a:p>
      </dsp:txBody>
      <dsp:txXfrm>
        <a:off x="3824904" y="1940255"/>
        <a:ext cx="1322593" cy="661296"/>
      </dsp:txXfrm>
    </dsp:sp>
    <dsp:sp modelId="{A4BCB27F-DD32-4FA7-9728-12F4D9FE4BF6}">
      <dsp:nvSpPr>
        <dsp:cNvPr id="0" name=""/>
        <dsp:cNvSpPr/>
      </dsp:nvSpPr>
      <dsp:spPr>
        <a:xfrm>
          <a:off x="3824904" y="2882907"/>
          <a:ext cx="1322593" cy="661296"/>
        </a:xfrm>
        <a:prstGeom prst="rect">
          <a:avLst/>
        </a:prstGeom>
        <a:solidFill>
          <a:srgbClr val="FFFFCC"/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data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824904" y="2882907"/>
        <a:ext cx="1322593" cy="66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250A63-030B-4438-BE70-50EDBC0866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974D0-9B26-43B7-8963-F4122ECD1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6C127-A84A-41C1-BFB1-ED6D88031FE2}" type="datetimeFigureOut">
              <a:rPr lang="en-US" smtClean="0">
                <a:latin typeface="Noto Sans" panose="020B0502040504020204" pitchFamily="34" charset="0"/>
              </a:rPr>
              <a:t>11/12/2025</a:t>
            </a:fld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AB04E-AA39-4BDF-9C11-00567415CA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39012-E7C3-4A01-A659-BF6A28F59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20852-FEC4-42AD-B3FE-D542A75F8A1A}" type="slidenum">
              <a:rPr lang="en-US" smtClean="0">
                <a:latin typeface="Noto Sans" panose="020B0502040504020204" pitchFamily="34" charset="0"/>
              </a:rPr>
              <a:t>‹#›</a:t>
            </a:fld>
            <a:endParaRPr lang="en-US" dirty="0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7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oto Sans" panose="020B05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oto Sans" panose="020B0502040504020204" pitchFamily="34" charset="0"/>
              </a:defRPr>
            </a:lvl1pPr>
          </a:lstStyle>
          <a:p>
            <a:fld id="{104331F3-F512-0241-93B1-4EC568B308ED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oto Sans" panose="020B05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oto Sans" panose="020B0502040504020204" pitchFamily="34" charset="0"/>
              </a:defRPr>
            </a:lvl1pPr>
          </a:lstStyle>
          <a:p>
            <a:fld id="{CF152513-84CE-DE4C-84E6-0C1BDA4E2D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C001FF-0B9E-4B6A-AF4A-1982947D21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A7C01-7914-494F-9A30-0263886FB0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089" name="Rectangle 1">
            <a:extLst>
              <a:ext uri="{FF2B5EF4-FFF2-40B4-BE49-F238E27FC236}">
                <a16:creationId xmlns:a16="http://schemas.microsoft.com/office/drawing/2014/main" id="{173E91FC-A733-475E-9139-FC195F12BA2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93244325-4C31-47E7-9154-798BF83349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To be fair, there have been a number </a:t>
            </a:r>
            <a:r>
              <a:rPr lang="en-US" altLang="en-US"/>
              <a:t>of libraries that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592B4-DABB-4621-A1F5-3123997E8781}" type="slidenum">
              <a:rPr lang="en-US" altLang="en-US">
                <a:solidFill>
                  <a:srgbClr val="0000FF"/>
                </a:solidFill>
              </a:rPr>
              <a:pPr/>
              <a:t>16</a:t>
            </a:fld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UNCLASSIFIED/FOR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917849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7EF4E-8F21-D436-B3C1-535A4D403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6B75E2-C7CE-DC08-B8C4-A5481AB6F5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592B4-DABB-4621-A1F5-3123997E8781}" type="slidenum">
              <a:rPr lang="en-US" altLang="en-US">
                <a:solidFill>
                  <a:srgbClr val="0000FF"/>
                </a:solidFill>
              </a:rPr>
              <a:pPr/>
              <a:t>17</a:t>
            </a:fld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17C91E95-4488-1A1D-B23D-8B8E498EA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2EABC03-79D4-55E6-695F-BC1D7A4B1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9D945E-B6BB-7322-9A83-BAB4BF4696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UNCLASSIFIED/FOR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656977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don't have to parse first in order to unparse. You can start at the bottom with an </a:t>
            </a:r>
            <a:r>
              <a:rPr lang="en-US" dirty="0" err="1"/>
              <a:t>infoset</a:t>
            </a:r>
            <a:r>
              <a:rPr lang="en-US" dirty="0"/>
              <a:t>, and directly unparse 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UNCLASSIFIED/FOR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789E2-7A53-4D0B-A8AE-5F870F4EBD5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42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63C1-14FB-49A5-A5A4-786242AF7F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9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CC361A-B8A4-4F6C-911A-E11358BCD833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7656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CC361A-B8A4-4F6C-911A-E11358BCD833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3408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UNCLASSIFIED/FOR OFFICIAL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789E2-7A53-4D0B-A8AE-5F870F4EBD5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36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UNCLASSIFIED/FOR OFFICIAL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789E2-7A53-4D0B-A8AE-5F870F4EBD5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9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63C1-14FB-49A5-A5A4-786242AF7F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6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63C1-14FB-49A5-A5A4-786242AF7F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55C67A-0272-4589-95A5-BAD7CCA0D7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A4B90-BFF5-422B-9ABB-01F2C0F409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13" name="Rectangle 1">
            <a:extLst>
              <a:ext uri="{FF2B5EF4-FFF2-40B4-BE49-F238E27FC236}">
                <a16:creationId xmlns:a16="http://schemas.microsoft.com/office/drawing/2014/main" id="{99C5BE55-6D74-4CF5-A7AF-6317EEF3156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ADB04B6C-37FD-436A-AA30-CB14310B2B0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CC361A-B8A4-4F6C-911A-E11358BCD833}" type="slidenum">
              <a:rPr lang="en-US" altLang="en-US" smtClean="0"/>
              <a:pPr/>
              <a:t>55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0551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89E2-7A53-4D0B-A8AE-5F870F4EBD5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243257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89E2-7A53-4D0B-A8AE-5F870F4EBD5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349422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FEC3DD7A-13BE-41E4-A582-D861DA00EB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940B48-420A-43F7-8C26-6E71E2568208}" type="slidenum">
              <a:rPr lang="en-US" altLang="en-US"/>
              <a:pPr/>
              <a:t>59</a:t>
            </a:fld>
            <a:endParaRPr lang="en-US" altLang="en-US" dirty="0"/>
          </a:p>
        </p:txBody>
      </p:sp>
      <p:sp>
        <p:nvSpPr>
          <p:cNvPr id="102401" name="Rectangle 1">
            <a:extLst>
              <a:ext uri="{FF2B5EF4-FFF2-40B4-BE49-F238E27FC236}">
                <a16:creationId xmlns:a16="http://schemas.microsoft.com/office/drawing/2014/main" id="{F2A24C3E-0646-4188-A21C-52C7F44C063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5E1557B0-22EC-4C14-B0FC-BDFB0E1203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66E24445-D2D1-4E98-ABC8-47B6DAB50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D32FAE96-FFC6-477F-A012-1DD5A69657EC}" type="slidenum">
              <a:rPr lang="en-US" altLang="en-US" sz="1200">
                <a:latin typeface="Noto Sans" panose="020B0502040504020204" pitchFamily="34" charset="0"/>
                <a:cs typeface="+mn-ea" charset="0"/>
              </a:rPr>
              <a:pPr algn="r" hangingPunct="1">
                <a:lnSpc>
                  <a:spcPct val="100000"/>
                </a:lnSpc>
              </a:pPr>
              <a:t>59</a:t>
            </a:fld>
            <a:endParaRPr lang="en-US" altLang="en-US" sz="1200" dirty="0">
              <a:latin typeface="Noto Sans" panose="020B0502040504020204" pitchFamily="34" charset="0"/>
              <a:cs typeface="+mn-ea" charset="0"/>
            </a:endParaRPr>
          </a:p>
        </p:txBody>
      </p:sp>
      <p:sp>
        <p:nvSpPr>
          <p:cNvPr id="102404" name="Text Box 4">
            <a:extLst>
              <a:ext uri="{FF2B5EF4-FFF2-40B4-BE49-F238E27FC236}">
                <a16:creationId xmlns:a16="http://schemas.microsoft.com/office/drawing/2014/main" id="{60CA2842-6F5F-490D-A48D-74C2CC25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200" dirty="0">
                <a:latin typeface="Noto Sans" panose="020B0502040504020204" pitchFamily="34" charset="0"/>
                <a:cs typeface="+mn-ea" charset="0"/>
              </a:rPr>
              <a:t>UNCLASSIFIED/FOR OFFICIAL USE ONLY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9D9569A2-A1E4-4E7C-AE93-E7C3AFB22F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845DED-4066-4B68-B5F3-D89E0250F3BD}" type="slidenum">
              <a:rPr lang="en-US" altLang="en-US"/>
              <a:pPr/>
              <a:t>60</a:t>
            </a:fld>
            <a:endParaRPr lang="en-US" altLang="en-US" dirty="0"/>
          </a:p>
        </p:txBody>
      </p:sp>
      <p:sp>
        <p:nvSpPr>
          <p:cNvPr id="104449" name="Rectangle 1">
            <a:extLst>
              <a:ext uri="{FF2B5EF4-FFF2-40B4-BE49-F238E27FC236}">
                <a16:creationId xmlns:a16="http://schemas.microsoft.com/office/drawing/2014/main" id="{697C5098-11EF-433F-9C9D-35FAA38D74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631C67F9-0D15-4FC2-A2E2-8C212E20638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5C7443C9-ACD9-49A2-A13C-65895017C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D9E5629D-F4BF-46D6-B4A7-6B31FA904C74}" type="slidenum">
              <a:rPr lang="en-US" altLang="en-US" sz="1200">
                <a:latin typeface="Noto Sans" panose="020B0502040504020204" pitchFamily="34" charset="0"/>
                <a:cs typeface="+mn-ea" charset="0"/>
              </a:rPr>
              <a:pPr algn="r" hangingPunct="1">
                <a:lnSpc>
                  <a:spcPct val="100000"/>
                </a:lnSpc>
              </a:pPr>
              <a:t>60</a:t>
            </a:fld>
            <a:endParaRPr lang="en-US" altLang="en-US" sz="1200" dirty="0">
              <a:latin typeface="Noto Sans" panose="020B0502040504020204" pitchFamily="34" charset="0"/>
              <a:cs typeface="+mn-ea" charset="0"/>
            </a:endParaRP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91FCB328-6483-4A31-A0EC-F7B285F4B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200" dirty="0">
                <a:latin typeface="Noto Sans" panose="020B0502040504020204" pitchFamily="34" charset="0"/>
                <a:cs typeface="+mn-ea" charset="0"/>
              </a:rPr>
              <a:t>UNCLASSIFIED/FOR OFFICIAL USE ONLY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9461F-9F22-42B5-B142-E9A1592AA09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02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9461F-9F22-42B5-B142-E9A1592AA09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6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CC361A-B8A4-4F6C-911A-E11358BCD833}" type="slidenum">
              <a:rPr lang="en-US" altLang="en-US" smtClean="0"/>
              <a:pPr/>
              <a:t>66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4523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CC361A-B8A4-4F6C-911A-E11358BCD833}" type="slidenum">
              <a:rPr lang="en-US" altLang="en-US" smtClean="0"/>
              <a:pPr/>
              <a:t>67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9529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C74115D-3491-43B2-9066-B796B713ED7E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68</a:t>
            </a:fld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0532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D0D34C-0A35-436C-B977-1EF976F5B0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46ED0B-BE74-48D5-908B-11DF9E369FE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1137" name="Rectangle 1">
            <a:extLst>
              <a:ext uri="{FF2B5EF4-FFF2-40B4-BE49-F238E27FC236}">
                <a16:creationId xmlns:a16="http://schemas.microsoft.com/office/drawing/2014/main" id="{3DD82321-2825-4F7C-89E1-A74E55720A1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ADC5CEC-4D7F-4451-81E9-D0E4264CA9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7C785-3A84-AFF4-FACF-6F32B8F9B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>
            <a:extLst>
              <a:ext uri="{FF2B5EF4-FFF2-40B4-BE49-F238E27FC236}">
                <a16:creationId xmlns:a16="http://schemas.microsoft.com/office/drawing/2014/main" id="{C0867C45-EBBA-E48A-CC9C-D9F0A8B06EF9}"/>
              </a:ext>
            </a:extLst>
          </p:cNvPr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72420477-29E0-4BA8-B589-D3EC3E452FBD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10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81" name="CustomShape 2">
            <a:extLst>
              <a:ext uri="{FF2B5EF4-FFF2-40B4-BE49-F238E27FC236}">
                <a16:creationId xmlns:a16="http://schemas.microsoft.com/office/drawing/2014/main" id="{FB73546B-1E25-4703-04A5-8B4C66C0897B}"/>
              </a:ext>
            </a:extLst>
          </p:cNvPr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839919B8-6BA9-4E60-8DB6-9DB6AA16C3BA}" type="slidenum">
              <a:rPr lang="en-US" sz="1200" b="0" strike="noStrike" spc="-1">
                <a:solidFill>
                  <a:srgbClr val="0000FF"/>
                </a:solidFill>
                <a:latin typeface="Noto Sans"/>
                <a:ea typeface="+mn-ea"/>
              </a:rPr>
              <a:t>10</a:t>
            </a:fld>
            <a:endParaRPr lang="en-US" sz="1200" b="0" strike="noStrike" spc="-1" dirty="0">
              <a:latin typeface="Arial"/>
            </a:endParaRPr>
          </a:p>
        </p:txBody>
      </p:sp>
      <p:sp>
        <p:nvSpPr>
          <p:cNvPr id="382" name="PlaceHolder 3">
            <a:extLst>
              <a:ext uri="{FF2B5EF4-FFF2-40B4-BE49-F238E27FC236}">
                <a16:creationId xmlns:a16="http://schemas.microsoft.com/office/drawing/2014/main" id="{CF201674-0FBD-EB5A-EC6E-A6CF318BF7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83" name="PlaceHolder 4">
            <a:extLst>
              <a:ext uri="{FF2B5EF4-FFF2-40B4-BE49-F238E27FC236}">
                <a16:creationId xmlns:a16="http://schemas.microsoft.com/office/drawing/2014/main" id="{0EFCC4A6-51B0-2F92-A16B-E5EF27BBD78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84" name="CustomShape 5">
            <a:extLst>
              <a:ext uri="{FF2B5EF4-FFF2-40B4-BE49-F238E27FC236}">
                <a16:creationId xmlns:a16="http://schemas.microsoft.com/office/drawing/2014/main" id="{E3D384A9-50FE-3941-2BA6-D65AB0B3566F}"/>
              </a:ext>
            </a:extLst>
          </p:cNvPr>
          <p:cNvSpPr/>
          <p:nvPr/>
        </p:nvSpPr>
        <p:spPr>
          <a:xfrm>
            <a:off x="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Noto Sans"/>
                <a:ea typeface="+mn-ea"/>
              </a:rPr>
              <a:t>UNCLASSIFIED/FOR OFFICIAL USE ONLY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85" name="TextShape 6">
            <a:extLst>
              <a:ext uri="{FF2B5EF4-FFF2-40B4-BE49-F238E27FC236}">
                <a16:creationId xmlns:a16="http://schemas.microsoft.com/office/drawing/2014/main" id="{70541341-702A-35BC-712F-244E70ED4BC2}"/>
              </a:ext>
            </a:extLst>
          </p:cNvPr>
          <p:cNvSpPr txBox="1"/>
          <p:nvPr/>
        </p:nvSpPr>
        <p:spPr>
          <a:xfrm>
            <a:off x="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&lt;footer&gt;</a:t>
            </a:r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421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A85934BB-4C1B-4FDE-9B44-7BFB9D3653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E06FEB-A345-4697-BB21-1E07771B0402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92161" name="Text Box 1">
            <a:extLst>
              <a:ext uri="{FF2B5EF4-FFF2-40B4-BE49-F238E27FC236}">
                <a16:creationId xmlns:a16="http://schemas.microsoft.com/office/drawing/2014/main" id="{3423A9B3-4274-469C-97F9-5FD4D70B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algn="r">
              <a:lnSpc>
                <a:spcPct val="100000"/>
              </a:lnSpc>
            </a:pPr>
            <a:fld id="{26B09D93-CDCD-4653-ADA4-9F56F3D6F60B}" type="slidenum">
              <a:rPr lang="en-US" altLang="en-US" sz="1200">
                <a:solidFill>
                  <a:srgbClr val="0000FF"/>
                </a:solidFill>
                <a:latin typeface="Noto Sans" panose="020B0502040504020204" pitchFamily="34" charset="0"/>
                <a:cs typeface="Noto Sans" charset="0"/>
              </a:rPr>
              <a:pPr algn="r">
                <a:lnSpc>
                  <a:spcPct val="100000"/>
                </a:lnSpc>
              </a:pPr>
              <a:t>11</a:t>
            </a:fld>
            <a:endParaRPr lang="en-US" altLang="en-US" sz="1200" dirty="0">
              <a:solidFill>
                <a:srgbClr val="0000FF"/>
              </a:solidFill>
              <a:latin typeface="Noto Sans" panose="020B0502040504020204" pitchFamily="34" charset="0"/>
              <a:cs typeface="Noto Sans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9BF3E9A2-28EE-4C6B-A388-22BE2B36F2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0D01C87-3467-48A8-BE76-09A83ABC90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C0552600-3F20-4DE2-9F96-B2CDD156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200" dirty="0">
                <a:latin typeface="Noto Sans" panose="020B0502040504020204" pitchFamily="34" charset="0"/>
                <a:cs typeface="+mn-ea" charset="0"/>
              </a:rPr>
              <a:t>UNCLASSIFIED/FOR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16981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BDE08A9-B789-40D9-B51C-E8AA2F68F1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AA8641-EAF3-406F-A7C1-3A058AD905A3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93185" name="Text Box 1">
            <a:extLst>
              <a:ext uri="{FF2B5EF4-FFF2-40B4-BE49-F238E27FC236}">
                <a16:creationId xmlns:a16="http://schemas.microsoft.com/office/drawing/2014/main" id="{F6DC3EE9-3DA5-4B2A-92F7-537AE8CFE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algn="r">
              <a:lnSpc>
                <a:spcPct val="100000"/>
              </a:lnSpc>
            </a:pPr>
            <a:fld id="{425C9AE6-DC3C-429A-8A67-019E51E13502}" type="slidenum">
              <a:rPr lang="en-US" altLang="en-US" sz="1200">
                <a:solidFill>
                  <a:srgbClr val="0000FF"/>
                </a:solidFill>
                <a:latin typeface="Noto Sans" panose="020B0502040504020204" pitchFamily="34" charset="0"/>
                <a:cs typeface="Noto Sans" charset="0"/>
              </a:rPr>
              <a:pPr algn="r">
                <a:lnSpc>
                  <a:spcPct val="100000"/>
                </a:lnSpc>
              </a:pPr>
              <a:t>12</a:t>
            </a:fld>
            <a:endParaRPr lang="en-US" altLang="en-US" sz="1200" dirty="0">
              <a:solidFill>
                <a:srgbClr val="0000FF"/>
              </a:solidFill>
              <a:latin typeface="Noto Sans" panose="020B0502040504020204" pitchFamily="34" charset="0"/>
              <a:cs typeface="Noto Sans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997EDDFB-CB98-4B5B-9C71-B3C5F636227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2286083-9BEF-4282-9E0E-7582D07AE0B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Using XSD was already an idea well-tested and accepted in the marketplace.</a:t>
            </a:r>
          </a:p>
          <a:p>
            <a:endParaRPr lang="en-US" altLang="en-US" dirty="0"/>
          </a:p>
          <a:p>
            <a:r>
              <a:rPr lang="en-US" altLang="en-US" dirty="0"/>
              <a:t>Some consider XSD to be very complicated. Hence, DFDL uses only a subset of XSD.  The idea was to take from XSD only what we needed, not figure out how everything in XSD would work in DFDL. </a:t>
            </a:r>
          </a:p>
          <a:p>
            <a:endParaRPr lang="en-US" altLang="en-US" dirty="0"/>
          </a:p>
          <a:p>
            <a:r>
              <a:rPr lang="en-US" altLang="en-US" dirty="0"/>
              <a:t>Many basic language problems, e.g., namespaces for large schemas, already well handled in XSD. Get those for free. Avoid re-inventing the wheel. </a:t>
            </a:r>
          </a:p>
          <a:p>
            <a:endParaRPr lang="en-US" altLang="en-US" dirty="0"/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10A6E5E2-F074-4818-96F9-627A1846B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200" dirty="0">
                <a:latin typeface="Noto Sans" panose="020B0502040504020204" pitchFamily="34" charset="0"/>
                <a:cs typeface="+mn-ea" charset="0"/>
              </a:rPr>
              <a:t>UNCLASSIFIED/FOR OFFICIAL USE ONLY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A734C-F79F-4094-998C-8A094714A3C1}" type="slidenum">
              <a:rPr lang="en-US" altLang="en-US">
                <a:solidFill>
                  <a:srgbClr val="0000FF"/>
                </a:solidFill>
              </a:rPr>
              <a:pPr/>
              <a:t>13</a:t>
            </a:fld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UNCLASSIFIED/FOR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A734C-F79F-4094-998C-8A094714A3C1}" type="slidenum">
              <a:rPr lang="en-US" altLang="en-US">
                <a:solidFill>
                  <a:srgbClr val="0000FF"/>
                </a:solidFill>
              </a:rPr>
              <a:pPr/>
              <a:t>14</a:t>
            </a:fld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UNCLASSIFIED/FOR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3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592B4-DABB-4621-A1F5-3123997E8781}" type="slidenum">
              <a:rPr lang="en-US" altLang="en-US">
                <a:solidFill>
                  <a:srgbClr val="0000FF"/>
                </a:solidFill>
              </a:rPr>
              <a:pPr/>
              <a:t>15</a:t>
            </a:fld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UNCLASSIFIED/FOR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86121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4ECC-DC76-7F4C-8D08-DE03214A2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8333"/>
            <a:ext cx="9144000" cy="838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20FC1-6FA8-A747-948E-C4F4654A2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3352"/>
            <a:ext cx="9144000" cy="128129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5C032-033E-5A83-7732-DAB75F7D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5484" y="125004"/>
            <a:ext cx="9654540" cy="68053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482" y="1007950"/>
            <a:ext cx="11465923" cy="5135834"/>
          </a:xfrm>
        </p:spPr>
        <p:txBody>
          <a:bodyPr/>
          <a:lstStyle>
            <a:lvl1pPr marL="457189" indent="-457189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+mn-lt"/>
              </a:defRPr>
            </a:lvl1pPr>
            <a:lvl2pPr marL="990575" indent="-380990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523962" indent="-304792">
              <a:lnSpc>
                <a:spcPct val="100000"/>
              </a:lnSpc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fld id="{E87A9C04-9BE2-4A9F-A3FE-72B969880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0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4725" y="124414"/>
            <a:ext cx="9516291" cy="720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fld id="{E87A9C04-9BE2-4A9F-A3FE-72B969880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A128-6AE1-1741-A482-9A7A21FD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0AA52-493D-5F4E-BEEE-BD2097AE8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DF31B-19A2-0341-BD19-CA852E61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0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3631-4E65-2E41-BA8F-4614B749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35" y="203700"/>
            <a:ext cx="9693071" cy="6624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2669C-1E64-9C48-8912-219EF89FB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700" y="1367655"/>
            <a:ext cx="551135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8C767-9B70-A14E-9B67-B2AF2C0AE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00" y="2191567"/>
            <a:ext cx="5511351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C3BF1-7DA7-C547-993C-0C65210DE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6296" y="1367655"/>
            <a:ext cx="519030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97D28-D05D-6C4A-9C56-20AFC7FAE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6296" y="2191567"/>
            <a:ext cx="5190308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B9585-B45F-CF4C-93C9-82C18B93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E86E9A59-3F40-F444-BD0F-26E6D063A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3">
            <a:extLst>
              <a:ext uri="{FF2B5EF4-FFF2-40B4-BE49-F238E27FC236}">
                <a16:creationId xmlns:a16="http://schemas.microsoft.com/office/drawing/2014/main" id="{997999AB-8C95-720B-84B3-4E9A4631D972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277560" y="164880"/>
            <a:ext cx="9676337" cy="705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Noto Sans"/>
              </a:rPr>
              <a:t>Click to edit Master title style</a:t>
            </a:r>
            <a:endParaRPr lang="en-US" sz="3600" b="0" strike="noStrike" spc="-1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49A7F-AA3E-FE5B-48AA-96CFCC7E1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7560" y="1320367"/>
            <a:ext cx="11415676" cy="47386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2B971-3CF0-1AC3-260F-51810681BE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2577B02-A1D1-463A-981D-1390603FF1D0}" type="slidenum">
              <a:rPr lang="en-US" spc="-1" smtClean="0">
                <a:solidFill>
                  <a:srgbClr val="B2B2B2"/>
                </a:solidFill>
                <a:latin typeface="Noto Sans"/>
              </a:rPr>
              <a:pPr/>
              <a:t>‹#›</a:t>
            </a:fld>
            <a:endParaRPr lang="en-US" spc="-1" dirty="0">
              <a:latin typeface="Noto Serif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9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BF1-6423-496B-B3DA-CA30B590FF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4DFD781-4AB8-73B9-F713-FE43379C3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4704" y="6363123"/>
            <a:ext cx="540234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1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5689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89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BF1-6423-496B-B3DA-CA30B590FF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33D291B-ACA0-B195-F27A-DF18D28A0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4704" y="6363123"/>
            <a:ext cx="540234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apache.org/licenses/LICENSE-2.0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209BB2-F79A-234D-8E9E-E1D20496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60" y="140254"/>
            <a:ext cx="9772131" cy="733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D83F1-A007-0E40-9860-7C73664E5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560" y="1404303"/>
            <a:ext cx="11365800" cy="4639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A2C13-ADE4-454D-A0F2-F3883FD2D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72206" y="6376580"/>
            <a:ext cx="781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</a:defRPr>
            </a:lvl1pPr>
          </a:lstStyle>
          <a:p>
            <a:fld id="{E86E9A59-3F40-F444-BD0F-26E6D063A5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&#10;&#10;AI-generated content may be incorrect.">
            <a:extLst>
              <a:ext uri="{FF2B5EF4-FFF2-40B4-BE49-F238E27FC236}">
                <a16:creationId xmlns:a16="http://schemas.microsoft.com/office/drawing/2014/main" id="{D476FC69-7F9A-14CE-4937-48E3A8F81D3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83925" y="6290557"/>
            <a:ext cx="930276" cy="488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002571-4629-40DC-3401-F80007F4B32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34600" y="140254"/>
            <a:ext cx="1868263" cy="351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25BEF2-EF2E-E5C3-C2A5-00069AB7BBB3}"/>
              </a:ext>
            </a:extLst>
          </p:cNvPr>
          <p:cNvSpPr txBox="1"/>
          <p:nvPr userDrawn="1"/>
        </p:nvSpPr>
        <p:spPr>
          <a:xfrm>
            <a:off x="1175161" y="6382408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Copyright © 2025 The Apache Software Foundation, </a:t>
            </a:r>
          </a:p>
          <a:p>
            <a:r>
              <a:rPr lang="en-US" sz="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Licensed under the </a:t>
            </a:r>
            <a:r>
              <a:rPr lang="en-US" sz="800" u="sng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2"/>
              </a:rPr>
              <a:t>Apache License, Version 2.0</a:t>
            </a:r>
            <a:endParaRPr lang="en-US" sz="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5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1" r:id="rId3"/>
    <p:sldLayoutId id="2147483669" r:id="rId4"/>
    <p:sldLayoutId id="2147483670" r:id="rId5"/>
    <p:sldLayoutId id="2147483673" r:id="rId6"/>
    <p:sldLayoutId id="2147483674" r:id="rId7"/>
    <p:sldLayoutId id="214748367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Noto Sans" panose="020B050204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Noto Sans" panose="020B050204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oto Sans" panose="020B050204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oto Sans" panose="020B050204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oto Sans" panose="020B050204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angsec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share.intelink.gov/sites/ncdsmo/Shared%20Documents/Forms/Doc%20ID.aspx?RootFolder=%2Fsites%2Fncdsmo%2FShared%20Documents%2FCDS%20Development%2FFilters%20and%20Other%20Application%20Source%20Code%2FDFDL%2FDFDL%20Schemas&amp;FolderCTID=0x01200087068348ED90B64E8D4563C8DE30A5D4&amp;View=%7B5188B8D0%2D36D8%2D4479%2D9752%2D8A584EDC9AEC%7D" TargetMode="External"/><Relationship Id="rId2" Type="http://schemas.openxmlformats.org/officeDocument/2006/relationships/hyperlink" Target="https://github.com/dfdlschemas" TargetMode="Externa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OpenGridForum/DFDL/tree/master/docs/current" TargetMode="External"/><Relationship Id="rId3" Type="http://schemas.openxmlformats.org/officeDocument/2006/relationships/hyperlink" Target="https://opengridforum.github.io/DFDL/current/gwdrp-dfdl-v1.0.9-GFD-R-P.240.htm" TargetMode="External"/><Relationship Id="rId7" Type="http://schemas.openxmlformats.org/officeDocument/2006/relationships/hyperlink" Target="https://community.ibm.com/community/user/integration/viewdocument/get-started-with-the-data-format-de" TargetMode="External"/><Relationship Id="rId2" Type="http://schemas.openxmlformats.org/officeDocument/2006/relationships/hyperlink" Target="https://github.com/DFDLSchem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front.com/DFDL" TargetMode="External"/><Relationship Id="rId5" Type="http://schemas.openxmlformats.org/officeDocument/2006/relationships/hyperlink" Target="https://cwiki.apache.org/confluence/display/DAFFODIL/DFDL+Schema+Style+Guide" TargetMode="External"/><Relationship Id="rId4" Type="http://schemas.openxmlformats.org/officeDocument/2006/relationships/hyperlink" Target="https://www.ogf.org/documents/GFD.240.pdf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affodil.apache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s.apache.org/daffodil-wiki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m.com/developerworks/library/se-dfdl/index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op-cfi.esa.int/index.php/applications/dfdl4s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DFDL/examples/tree/master/helloWorld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FDLSchemas/faketdl/blob/main/asn1ecn-comparison.md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B4BEECD-6B5E-EC96-A6B7-C7D6CF13E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578" y="628804"/>
            <a:ext cx="10075147" cy="2954216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</a:rPr>
              <a:t>Data Format Description Language (DFDL)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&amp; the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Apache </a:t>
            </a:r>
            <a:r>
              <a:rPr lang="en-US" sz="3600" dirty="0" err="1">
                <a:solidFill>
                  <a:schemeClr val="tx1"/>
                </a:solidFill>
              </a:rPr>
              <a:t>Daffodil</a:t>
            </a:r>
            <a:r>
              <a:rPr lang="en-US" sz="3600" baseline="30000" dirty="0" err="1">
                <a:solidFill>
                  <a:schemeClr val="tx1"/>
                </a:solidFill>
              </a:rPr>
              <a:t>TM</a:t>
            </a:r>
            <a:r>
              <a:rPr lang="en-US" sz="3600" dirty="0">
                <a:solidFill>
                  <a:schemeClr val="tx1"/>
                </a:solidFill>
              </a:rPr>
              <a:t> Project</a:t>
            </a:r>
            <a:endParaRPr lang="en-US" sz="36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5B9647C-71AA-43C8-91F0-A7E5340BA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578" y="4177889"/>
            <a:ext cx="9144000" cy="1281113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For Daffodil Version 4.0.0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2025-11-11</a:t>
            </a:r>
            <a:r>
              <a:rPr lang="en-US" dirty="0"/>
              <a:t>-11-11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74E27-7200-E7C5-6AEB-9AFF6702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206" y="6376580"/>
            <a:ext cx="781594" cy="365125"/>
          </a:xfrm>
        </p:spPr>
        <p:txBody>
          <a:bodyPr/>
          <a:lstStyle/>
          <a:p>
            <a:fld id="{E86E9A59-3F40-F444-BD0F-26E6D063A5F0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9F5FF2-C603-2F60-9D10-80CCA59F4CD4}"/>
              </a:ext>
            </a:extLst>
          </p:cNvPr>
          <p:cNvGrpSpPr/>
          <p:nvPr/>
        </p:nvGrpSpPr>
        <p:grpSpPr>
          <a:xfrm>
            <a:off x="9956456" y="2121125"/>
            <a:ext cx="2101781" cy="1307875"/>
            <a:chOff x="9480700" y="3175279"/>
            <a:chExt cx="2101781" cy="13078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EEFE65-6D07-6EB9-F322-B631D2093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3192" y="3175279"/>
              <a:ext cx="1906297" cy="11228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4E892F-7347-E13E-C40F-9D5ED74309CF}"/>
                </a:ext>
              </a:extLst>
            </p:cNvPr>
            <p:cNvSpPr txBox="1"/>
            <p:nvPr/>
          </p:nvSpPr>
          <p:spPr>
            <a:xfrm>
              <a:off x="9480700" y="4175377"/>
              <a:ext cx="2101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DFDL is ISO/IEC 23415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39D01BC-6039-39D3-889C-B806321AC44D}"/>
              </a:ext>
            </a:extLst>
          </p:cNvPr>
          <p:cNvGrpSpPr/>
          <p:nvPr/>
        </p:nvGrpSpPr>
        <p:grpSpPr>
          <a:xfrm>
            <a:off x="9998250" y="3516309"/>
            <a:ext cx="2018191" cy="1156521"/>
            <a:chOff x="9584823" y="4824324"/>
            <a:chExt cx="2018191" cy="1156521"/>
          </a:xfrm>
        </p:grpSpPr>
        <p:pic>
          <p:nvPicPr>
            <p:cNvPr id="4" name="Picture 3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4A99A92-A3B3-5A06-2498-A82B8E76B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8046" y="4824324"/>
              <a:ext cx="1571747" cy="84874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C9E4E5-7F67-99CD-57A8-664BDB3CA7FF}"/>
                </a:ext>
              </a:extLst>
            </p:cNvPr>
            <p:cNvSpPr txBox="1"/>
            <p:nvPr/>
          </p:nvSpPr>
          <p:spPr>
            <a:xfrm>
              <a:off x="9584823" y="5673068"/>
              <a:ext cx="20181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DFDL is OGF GFD.240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C00FDF6-07DC-B1F2-6BF2-63BCADE38539}"/>
              </a:ext>
            </a:extLst>
          </p:cNvPr>
          <p:cNvSpPr txBox="1"/>
          <p:nvPr/>
        </p:nvSpPr>
        <p:spPr>
          <a:xfrm>
            <a:off x="7617030" y="6451828"/>
            <a:ext cx="3415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Apache Daffodil is a Trademark of the Apache Software Foundation</a:t>
            </a:r>
          </a:p>
        </p:txBody>
      </p:sp>
    </p:spTree>
    <p:extLst>
      <p:ext uri="{BB962C8B-B14F-4D97-AF65-F5344CB8AC3E}">
        <p14:creationId xmlns:p14="http://schemas.microsoft.com/office/powerpoint/2010/main" val="238324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D1034-7016-A45F-E9E9-452FA39D5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>
            <a:extLst>
              <a:ext uri="{FF2B5EF4-FFF2-40B4-BE49-F238E27FC236}">
                <a16:creationId xmlns:a16="http://schemas.microsoft.com/office/drawing/2014/main" id="{C4D420F4-99DC-7EBC-343E-9F96109049A6}"/>
              </a:ext>
            </a:extLst>
          </p:cNvPr>
          <p:cNvSpPr/>
          <p:nvPr/>
        </p:nvSpPr>
        <p:spPr>
          <a:xfrm>
            <a:off x="304920" y="1066680"/>
            <a:ext cx="6787800" cy="510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31" name="CustomShape 2">
            <a:extLst>
              <a:ext uri="{FF2B5EF4-FFF2-40B4-BE49-F238E27FC236}">
                <a16:creationId xmlns:a16="http://schemas.microsoft.com/office/drawing/2014/main" id="{0396F0B8-EA4E-8C57-FAAF-D3535FB324D8}"/>
              </a:ext>
            </a:extLst>
          </p:cNvPr>
          <p:cNvSpPr/>
          <p:nvPr/>
        </p:nvSpPr>
        <p:spPr>
          <a:xfrm>
            <a:off x="177480" y="162360"/>
            <a:ext cx="11731320" cy="56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40" name="TextShape 9">
            <a:extLst>
              <a:ext uri="{FF2B5EF4-FFF2-40B4-BE49-F238E27FC236}">
                <a16:creationId xmlns:a16="http://schemas.microsoft.com/office/drawing/2014/main" id="{C100B848-F67C-9AF5-8344-246A6866676D}"/>
              </a:ext>
            </a:extLst>
          </p:cNvPr>
          <p:cNvSpPr txBox="1"/>
          <p:nvPr/>
        </p:nvSpPr>
        <p:spPr>
          <a:xfrm>
            <a:off x="277560" y="164880"/>
            <a:ext cx="10515240" cy="705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en-US" sz="3600" b="0" strike="noStrike" spc="-1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255E33-F4B5-6344-91D2-C4E3F071704D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sz="3600" dirty="0"/>
              <a:t>DFDL is ISO/</a:t>
            </a:r>
            <a:r>
              <a:rPr lang="en-US" sz="3600"/>
              <a:t>IEC 23415:2024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4F0DC6-0CDE-1F1A-4B3B-6A02961CAC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0" y="1715630"/>
            <a:ext cx="8461124" cy="3900537"/>
          </a:xfrm>
        </p:spPr>
        <p:txBody>
          <a:bodyPr>
            <a:normAutofit/>
          </a:bodyPr>
          <a:lstStyle/>
          <a:p>
            <a:r>
              <a:rPr lang="en-US" dirty="0"/>
              <a:t>ISO Publicly Available Standard (PAS)</a:t>
            </a:r>
          </a:p>
          <a:p>
            <a:pPr lvl="1"/>
            <a:r>
              <a:rPr lang="en-US" dirty="0"/>
              <a:t>PAS - Pairs a small standards org with ISO</a:t>
            </a:r>
          </a:p>
          <a:p>
            <a:pPr lvl="1"/>
            <a:r>
              <a:rPr lang="en-US" dirty="0"/>
              <a:t>Lots of small standard orgs do this: OGF, W3C, DMTF, OMG, ...</a:t>
            </a:r>
          </a:p>
          <a:p>
            <a:r>
              <a:rPr lang="en-US" dirty="0"/>
              <a:t>You can still get it free </a:t>
            </a:r>
          </a:p>
          <a:p>
            <a:pPr lvl="1"/>
            <a:r>
              <a:rPr lang="en-US" dirty="0"/>
              <a:t>from Open Grid Forum (OGF) as GFD.240</a:t>
            </a:r>
          </a:p>
          <a:p>
            <a:r>
              <a:rPr lang="en-US" dirty="0"/>
              <a:t>Future OGF versions will become ISO PAS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32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D0CAC-15BB-5B4F-A65E-C4587A0B33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2577B02-A1D1-463A-981D-1390603FF1D0}" type="slidenum">
              <a:rPr lang="en-US" sz="1200" b="0" strike="noStrike" spc="-1" smtClean="0">
                <a:solidFill>
                  <a:srgbClr val="B2B2B2"/>
                </a:solidFill>
                <a:latin typeface="Noto Sans"/>
              </a:rPr>
              <a:t>10</a:t>
            </a:fld>
            <a:endParaRPr lang="en-US" sz="1200" b="0" strike="noStrike" spc="-1" dirty="0">
              <a:latin typeface="Times New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135660-9511-2904-5BBF-1CEAF4BDEB2D}"/>
              </a:ext>
            </a:extLst>
          </p:cNvPr>
          <p:cNvGrpSpPr/>
          <p:nvPr/>
        </p:nvGrpSpPr>
        <p:grpSpPr>
          <a:xfrm>
            <a:off x="8977745" y="1583675"/>
            <a:ext cx="2998476" cy="3900538"/>
            <a:chOff x="8318194" y="1583674"/>
            <a:chExt cx="3658027" cy="433155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90F563E-2A29-8CEC-AE93-2C1C1524D289}"/>
                </a:ext>
              </a:extLst>
            </p:cNvPr>
            <p:cNvGrpSpPr/>
            <p:nvPr/>
          </p:nvGrpSpPr>
          <p:grpSpPr>
            <a:xfrm>
              <a:off x="8382719" y="1583674"/>
              <a:ext cx="3593502" cy="3904132"/>
              <a:chOff x="7220520" y="1244880"/>
              <a:chExt cx="4439160" cy="5076360"/>
            </a:xfrm>
          </p:grpSpPr>
          <p:grpSp>
            <p:nvGrpSpPr>
              <p:cNvPr id="232" name="Group 3">
                <a:extLst>
                  <a:ext uri="{FF2B5EF4-FFF2-40B4-BE49-F238E27FC236}">
                    <a16:creationId xmlns:a16="http://schemas.microsoft.com/office/drawing/2014/main" id="{F29542E0-78A5-7510-5A83-6D72A4723E63}"/>
                  </a:ext>
                </a:extLst>
              </p:cNvPr>
              <p:cNvGrpSpPr/>
              <p:nvPr/>
            </p:nvGrpSpPr>
            <p:grpSpPr>
              <a:xfrm>
                <a:off x="7220520" y="1244880"/>
                <a:ext cx="4439160" cy="5076360"/>
                <a:chOff x="7220520" y="1244880"/>
                <a:chExt cx="4439160" cy="5076360"/>
              </a:xfrm>
            </p:grpSpPr>
            <p:grpSp>
              <p:nvGrpSpPr>
                <p:cNvPr id="233" name="Group 4">
                  <a:extLst>
                    <a:ext uri="{FF2B5EF4-FFF2-40B4-BE49-F238E27FC236}">
                      <a16:creationId xmlns:a16="http://schemas.microsoft.com/office/drawing/2014/main" id="{D51B320C-2BF3-AA1B-2B69-E62FC06BC9AB}"/>
                    </a:ext>
                  </a:extLst>
                </p:cNvPr>
                <p:cNvGrpSpPr/>
                <p:nvPr/>
              </p:nvGrpSpPr>
              <p:grpSpPr>
                <a:xfrm>
                  <a:off x="7296480" y="1244880"/>
                  <a:ext cx="4363200" cy="5022000"/>
                  <a:chOff x="7296480" y="1244880"/>
                  <a:chExt cx="4363200" cy="5022000"/>
                </a:xfrm>
              </p:grpSpPr>
              <p:sp>
                <p:nvSpPr>
                  <p:cNvPr id="234" name="CustomShape 5">
                    <a:extLst>
                      <a:ext uri="{FF2B5EF4-FFF2-40B4-BE49-F238E27FC236}">
                        <a16:creationId xmlns:a16="http://schemas.microsoft.com/office/drawing/2014/main" id="{553BC10C-BE40-29F6-8DF1-5475772AA1A3}"/>
                      </a:ext>
                    </a:extLst>
                  </p:cNvPr>
                  <p:cNvSpPr/>
                  <p:nvPr/>
                </p:nvSpPr>
                <p:spPr>
                  <a:xfrm>
                    <a:off x="7524000" y="1244880"/>
                    <a:ext cx="4135680" cy="47293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CustomShape 6">
                    <a:extLst>
                      <a:ext uri="{FF2B5EF4-FFF2-40B4-BE49-F238E27FC236}">
                        <a16:creationId xmlns:a16="http://schemas.microsoft.com/office/drawing/2014/main" id="{5619EBED-E2A6-2E9E-6D5D-3F703B0D5265}"/>
                      </a:ext>
                    </a:extLst>
                  </p:cNvPr>
                  <p:cNvSpPr/>
                  <p:nvPr/>
                </p:nvSpPr>
                <p:spPr>
                  <a:xfrm>
                    <a:off x="7448040" y="1349640"/>
                    <a:ext cx="4135680" cy="47293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CustomShape 7">
                    <a:extLst>
                      <a:ext uri="{FF2B5EF4-FFF2-40B4-BE49-F238E27FC236}">
                        <a16:creationId xmlns:a16="http://schemas.microsoft.com/office/drawing/2014/main" id="{BCD9243C-7396-7CA5-B3A8-3EA9DE49554D}"/>
                      </a:ext>
                    </a:extLst>
                  </p:cNvPr>
                  <p:cNvSpPr/>
                  <p:nvPr/>
                </p:nvSpPr>
                <p:spPr>
                  <a:xfrm>
                    <a:off x="7372440" y="1436040"/>
                    <a:ext cx="4135680" cy="47293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CustomShape 8">
                    <a:extLst>
                      <a:ext uri="{FF2B5EF4-FFF2-40B4-BE49-F238E27FC236}">
                        <a16:creationId xmlns:a16="http://schemas.microsoft.com/office/drawing/2014/main" id="{A11132FD-883F-3208-8B1B-3E8572F93ECE}"/>
                      </a:ext>
                    </a:extLst>
                  </p:cNvPr>
                  <p:cNvSpPr/>
                  <p:nvPr/>
                </p:nvSpPr>
                <p:spPr>
                  <a:xfrm>
                    <a:off x="7296480" y="1537560"/>
                    <a:ext cx="4135680" cy="47293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38" name="Picture 2">
                  <a:extLst>
                    <a:ext uri="{FF2B5EF4-FFF2-40B4-BE49-F238E27FC236}">
                      <a16:creationId xmlns:a16="http://schemas.microsoft.com/office/drawing/2014/main" id="{2680E8C3-2E55-6B81-878A-3F9C5CA594F8}"/>
                    </a:ext>
                  </a:extLst>
                </p:cNvPr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7220520" y="1665360"/>
                  <a:ext cx="4095360" cy="4655880"/>
                </a:xfrm>
                <a:prstGeom prst="rect">
                  <a:avLst/>
                </a:prstGeom>
                <a:ln w="28440">
                  <a:solidFill>
                    <a:schemeClr val="tx1"/>
                  </a:solidFill>
                  <a:round/>
                </a:ln>
              </p:spPr>
            </p:pic>
          </p:grpSp>
          <p:pic>
            <p:nvPicPr>
              <p:cNvPr id="239" name="Picture 8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F8D248A1-AAA7-6DAA-71E5-10F1B99BF466}"/>
                  </a:ext>
                </a:extLst>
              </p:cNvPr>
              <p:cNvPicPr/>
              <p:nvPr/>
            </p:nvPicPr>
            <p:blipFill>
              <a:blip r:embed="rId4"/>
              <a:stretch/>
            </p:blipFill>
            <p:spPr>
              <a:xfrm>
                <a:off x="8295480" y="4752720"/>
                <a:ext cx="1923840" cy="103824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3" name="Picture 2" descr="Table">
              <a:extLst>
                <a:ext uri="{FF2B5EF4-FFF2-40B4-BE49-F238E27FC236}">
                  <a16:creationId xmlns:a16="http://schemas.microsoft.com/office/drawing/2014/main" id="{F4E64699-6944-AF71-CADE-33089E9AC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8194" y="2083809"/>
              <a:ext cx="3315196" cy="3831418"/>
            </a:xfrm>
            <a:prstGeom prst="rect">
              <a:avLst/>
            </a:prstGeom>
            <a:ln w="76200">
              <a:solidFill>
                <a:schemeClr val="accent1"/>
              </a:solidFill>
            </a:ln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BD9E35A-4A88-096A-6E3B-082A343AA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2134" y="-39665"/>
            <a:ext cx="2744279" cy="1616368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C5081FA5-8DEF-4B2D-8B4B-B9CBFEEED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107" y="265760"/>
            <a:ext cx="1924858" cy="103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462C96A-ECCC-407A-8DA5-CACD9970F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Data Format Description Language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B2F5986-D4AE-4FE9-9A5A-679A1D0CC8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DFDL is a way of describing data formats</a:t>
            </a:r>
          </a:p>
          <a:p>
            <a:r>
              <a:rPr lang="en-US" altLang="en-US" dirty="0"/>
              <a:t>It is NOT a data format itself! </a:t>
            </a:r>
          </a:p>
          <a:p>
            <a:endParaRPr lang="en-US" altLang="en-US" dirty="0"/>
          </a:p>
          <a:p>
            <a:r>
              <a:rPr lang="en-US" altLang="en-US" dirty="0"/>
              <a:t>DFDL combines State-of-the-Art</a:t>
            </a:r>
          </a:p>
          <a:p>
            <a:r>
              <a:rPr lang="en-US" altLang="en-US" dirty="0"/>
              <a:t>Union of capabilities across many marketplace data integration products/tools/packages</a:t>
            </a:r>
          </a:p>
          <a:p>
            <a:endParaRPr lang="en-US" altLang="en-US" dirty="0"/>
          </a:p>
          <a:p>
            <a:r>
              <a:rPr lang="en-US" altLang="en-US" dirty="0"/>
              <a:t>DFDL adds small number of real innovations </a:t>
            </a:r>
          </a:p>
          <a:p>
            <a:r>
              <a:rPr lang="en-US" altLang="en-US" dirty="0"/>
              <a:t>Overcome limitations of prior-gen e.g.,</a:t>
            </a:r>
          </a:p>
          <a:p>
            <a:pPr lvl="1"/>
            <a:r>
              <a:rPr lang="en-US" altLang="en-US" dirty="0"/>
              <a:t>Computed Elements Capability - Unparse as well as Parse! </a:t>
            </a:r>
          </a:p>
          <a:p>
            <a:pPr lvl="1"/>
            <a:r>
              <a:rPr lang="en-US" altLang="en-US" dirty="0"/>
              <a:t>Expression language</a:t>
            </a:r>
          </a:p>
          <a:p>
            <a:pPr lvl="1"/>
            <a:r>
              <a:rPr lang="en-US" altLang="en-US" dirty="0"/>
              <a:t>BitOrder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993A1-4463-BE22-F73F-07ED7490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80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D4E6981F-69F4-4181-9D47-CF91A9FC2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Data Format Description Language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0D370E8-41F3-4B64-A6AC-17C048797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/>
              <a:t>Core Concepts</a:t>
            </a:r>
          </a:p>
          <a:p>
            <a:pPr lvl="1"/>
            <a:r>
              <a:rPr lang="en-US" altLang="en-US" dirty="0"/>
              <a:t>Leverage XML Schema (XSDL) </a:t>
            </a:r>
          </a:p>
          <a:p>
            <a:pPr lvl="2"/>
            <a:r>
              <a:rPr lang="en-US" altLang="en-US" dirty="0"/>
              <a:t>Used as the Grammar scaffolding</a:t>
            </a:r>
          </a:p>
          <a:p>
            <a:pPr lvl="2"/>
            <a:r>
              <a:rPr lang="en-US" altLang="en-US" dirty="0"/>
              <a:t>Describes the logical data model</a:t>
            </a:r>
          </a:p>
          <a:p>
            <a:pPr lvl="2"/>
            <a:r>
              <a:rPr lang="en-US" altLang="en-US" dirty="0"/>
              <a:t>DFDL uses only a subset of XML schema </a:t>
            </a:r>
          </a:p>
          <a:p>
            <a:pPr lvl="2"/>
            <a:r>
              <a:rPr lang="en-US" altLang="en-US" dirty="0"/>
              <a:t>XSDL provides standard ways to annotate schemas. DFDL uses this. </a:t>
            </a:r>
          </a:p>
          <a:p>
            <a:pPr lvl="1"/>
            <a:r>
              <a:rPr lang="en-US" altLang="en-US" dirty="0"/>
              <a:t>Add DFDL annotations </a:t>
            </a:r>
          </a:p>
          <a:p>
            <a:pPr lvl="2"/>
            <a:r>
              <a:rPr lang="en-US" altLang="en-US" dirty="0"/>
              <a:t>Describe the physical representation.</a:t>
            </a:r>
          </a:p>
          <a:p>
            <a:pPr lvl="1"/>
            <a:r>
              <a:rPr lang="en-US" altLang="en-US" dirty="0"/>
              <a:t>Read and write from same DFDL Schema</a:t>
            </a:r>
          </a:p>
          <a:p>
            <a:endParaRPr lang="en-US" altLang="en-US" dirty="0"/>
          </a:p>
          <a:p>
            <a:r>
              <a:rPr lang="en-US" altLang="en-US" dirty="0"/>
              <a:t>Because Developers [ Love | Hate ] XML</a:t>
            </a:r>
          </a:p>
          <a:p>
            <a:pPr lvl="1"/>
            <a:r>
              <a:rPr lang="en-US" altLang="en-US" dirty="0"/>
              <a:t>The DFDL Schema is based on XSDL</a:t>
            </a:r>
          </a:p>
          <a:p>
            <a:pPr lvl="1"/>
            <a:r>
              <a:rPr lang="en-US" altLang="en-US" dirty="0"/>
              <a:t>But ... the </a:t>
            </a:r>
            <a:r>
              <a:rPr lang="en-US" altLang="en-US" dirty="0" err="1"/>
              <a:t>Infoset</a:t>
            </a:r>
            <a:r>
              <a:rPr lang="en-US" altLang="en-US" dirty="0"/>
              <a:t> created when parsing data </a:t>
            </a:r>
          </a:p>
          <a:p>
            <a:pPr lvl="2"/>
            <a:r>
              <a:rPr lang="en-US" altLang="en-US" dirty="0"/>
              <a:t>Can be XML</a:t>
            </a:r>
          </a:p>
          <a:p>
            <a:pPr lvl="2"/>
            <a:r>
              <a:rPr lang="en-US" altLang="en-US" dirty="0"/>
              <a:t>Can be JSON</a:t>
            </a:r>
          </a:p>
          <a:p>
            <a:pPr lvl="2"/>
            <a:r>
              <a:rPr lang="en-US" altLang="en-US" dirty="0"/>
              <a:t>Via API - can directly populate ex: Apache Drill Rows, Apache NiFi Records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AFA20-CFEA-5686-B886-183D9975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Example – Delimited Text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3322AD-1FB2-D92D-324D-A325C7C4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1" y="-19851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7889FB"/>
              </a:solidFill>
              <a:latin typeface="Noto Sans" panose="020B0502040504020204" pitchFamily="34" charset="0"/>
            </a:endParaRP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167064" y="3019460"/>
            <a:ext cx="79724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GB" altLang="en-US" sz="3200" b="1" dirty="0" err="1">
                <a:solidFill>
                  <a:srgbClr val="FF0000"/>
                </a:solidFill>
                <a:latin typeface="Noto Mono" panose="020B0604020202020204" charset="0"/>
              </a:rPr>
              <a:t>rlimit</a:t>
            </a:r>
            <a:r>
              <a:rPr lang="en-GB" altLang="en-US" sz="3200" b="1" dirty="0">
                <a:solidFill>
                  <a:srgbClr val="FF0000"/>
                </a:solidFill>
                <a:latin typeface="Noto Mono" panose="020B0604020202020204" charset="0"/>
              </a:rPr>
              <a:t>=</a:t>
            </a:r>
            <a:r>
              <a:rPr lang="en-GB" altLang="en-US" sz="3200" b="1" dirty="0">
                <a:solidFill>
                  <a:srgbClr val="000000"/>
                </a:solidFill>
                <a:latin typeface="Noto Mono" panose="020B0604020202020204" charset="0"/>
              </a:rPr>
              <a:t>5</a:t>
            </a:r>
            <a:r>
              <a:rPr lang="en-GB" altLang="en-US" sz="3200" b="1" dirty="0">
                <a:solidFill>
                  <a:srgbClr val="FF0000"/>
                </a:solidFill>
                <a:latin typeface="Noto Mono" panose="020B0604020202020204" charset="0"/>
              </a:rPr>
              <a:t>;rpngx=</a:t>
            </a:r>
            <a:r>
              <a:rPr lang="en-GB" altLang="en-US" sz="3200" b="1" dirty="0">
                <a:solidFill>
                  <a:srgbClr val="000000"/>
                </a:solidFill>
                <a:latin typeface="Noto Mono" panose="020B0604020202020204" charset="0"/>
              </a:rPr>
              <a:t>-7.1E8</a:t>
            </a:r>
            <a:endParaRPr lang="en-GB" altLang="en-US" sz="3200" dirty="0">
              <a:solidFill>
                <a:srgbClr val="FF0000"/>
              </a:solidFill>
              <a:latin typeface="Noto Sans" panose="020B0502040504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GB" altLang="en-US" sz="3200" dirty="0">
              <a:solidFill>
                <a:srgbClr val="000000"/>
              </a:solidFill>
              <a:latin typeface="Noto Sans" panose="020B0502040504020204" pitchFamily="34" charset="0"/>
            </a:endParaRPr>
          </a:p>
        </p:txBody>
      </p:sp>
      <p:sp>
        <p:nvSpPr>
          <p:cNvPr id="96264" name="Rectangle 9"/>
          <p:cNvSpPr>
            <a:spLocks noChangeArrowheads="1"/>
          </p:cNvSpPr>
          <p:nvPr/>
        </p:nvSpPr>
        <p:spPr bwMode="auto">
          <a:xfrm>
            <a:off x="2047876" y="5581650"/>
            <a:ext cx="79724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Times" pitchFamily="18" charset="0"/>
              <a:buNone/>
            </a:pPr>
            <a:endParaRPr lang="en-GB" altLang="en-US" sz="3200" dirty="0">
              <a:solidFill>
                <a:srgbClr val="FF0000"/>
              </a:solidFill>
              <a:latin typeface="Noto Sans" panose="020B0502040504020204" pitchFamily="34" charset="0"/>
              <a:ea typeface="MS PGothic" pitchFamily="34" charset="-128"/>
              <a:cs typeface="Noto Sans" panose="020B0502040504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Times" pitchFamily="18" charset="0"/>
              <a:buNone/>
            </a:pPr>
            <a:endParaRPr lang="en-GB" altLang="en-US" sz="3200" dirty="0">
              <a:solidFill>
                <a:srgbClr val="000000"/>
              </a:solidFill>
              <a:latin typeface="Noto Sans" panose="020B0502040504020204" pitchFamily="34" charset="0"/>
              <a:ea typeface="MS PGothic" pitchFamily="34" charset="-128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Example – Delimited Text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B95C4-A1A3-8962-D3F9-DF6B9863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1" y="-19851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7889FB"/>
              </a:solidFill>
              <a:latin typeface="Noto Sans" panose="020B0502040504020204" pitchFamily="34" charset="0"/>
            </a:endParaRP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167064" y="3019460"/>
            <a:ext cx="79724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GB" altLang="en-US" sz="3200" b="1" dirty="0" err="1">
                <a:solidFill>
                  <a:srgbClr val="FF0000"/>
                </a:solidFill>
                <a:latin typeface="Noto Mono" panose="020B0604020202020204" charset="0"/>
              </a:rPr>
              <a:t>rlimit</a:t>
            </a:r>
            <a:r>
              <a:rPr lang="en-GB" altLang="en-US" sz="3200" b="1" dirty="0">
                <a:solidFill>
                  <a:srgbClr val="FF0000"/>
                </a:solidFill>
                <a:latin typeface="Noto Mono" panose="020B0604020202020204" charset="0"/>
              </a:rPr>
              <a:t>=</a:t>
            </a:r>
            <a:r>
              <a:rPr lang="en-GB" altLang="en-US" sz="3200" b="1" dirty="0">
                <a:solidFill>
                  <a:srgbClr val="000000"/>
                </a:solidFill>
                <a:latin typeface="Noto Mono" panose="020B0604020202020204" charset="0"/>
              </a:rPr>
              <a:t>5</a:t>
            </a:r>
            <a:r>
              <a:rPr lang="en-GB" altLang="en-US" sz="3200" b="1" dirty="0">
                <a:solidFill>
                  <a:srgbClr val="FF0000"/>
                </a:solidFill>
                <a:latin typeface="Noto Mono" panose="020B0604020202020204" charset="0"/>
              </a:rPr>
              <a:t>;rpngx=</a:t>
            </a:r>
            <a:r>
              <a:rPr lang="en-GB" altLang="en-US" sz="3200" b="1" dirty="0">
                <a:solidFill>
                  <a:srgbClr val="000000"/>
                </a:solidFill>
                <a:latin typeface="Noto Mono" panose="020B0604020202020204" charset="0"/>
              </a:rPr>
              <a:t>-7.1E8</a:t>
            </a:r>
            <a:endParaRPr lang="en-GB" altLang="en-US" sz="3200" dirty="0">
              <a:solidFill>
                <a:srgbClr val="FF0000"/>
              </a:solidFill>
              <a:latin typeface="Noto Sans" panose="020B0502040504020204" pitchFamily="34" charset="0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GB" altLang="en-US" sz="3200" dirty="0">
              <a:solidFill>
                <a:srgbClr val="000000"/>
              </a:solidFill>
              <a:latin typeface="Noto Sans" panose="020B0502040504020204" pitchFamily="34" charset="0"/>
            </a:endParaRPr>
          </a:p>
        </p:txBody>
      </p:sp>
      <p:sp>
        <p:nvSpPr>
          <p:cNvPr id="533509" name="AutoShape 5"/>
          <p:cNvSpPr>
            <a:spLocks noChangeArrowheads="1"/>
          </p:cNvSpPr>
          <p:nvPr/>
        </p:nvSpPr>
        <p:spPr bwMode="auto">
          <a:xfrm>
            <a:off x="3549652" y="3841785"/>
            <a:ext cx="1906587" cy="1054100"/>
          </a:xfrm>
          <a:prstGeom prst="wedgeEllipseCallout">
            <a:avLst>
              <a:gd name="adj1" fmla="val 27852"/>
              <a:gd name="adj2" fmla="val -8463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Noto Sans" panose="020B0502040504020204" pitchFamily="34" charset="0"/>
                <a:ea typeface="MS PGothic" pitchFamily="34" charset="-128"/>
                <a:cs typeface="Noto Sans" panose="020B0502040504020204" pitchFamily="34" charset="0"/>
              </a:rPr>
              <a:t>ASCII text integer</a:t>
            </a:r>
            <a:endParaRPr lang="en-US" altLang="en-US" i="1" dirty="0">
              <a:solidFill>
                <a:srgbClr val="000000"/>
              </a:solidFill>
              <a:latin typeface="Noto Sans" panose="020B0502040504020204" pitchFamily="34" charset="0"/>
              <a:ea typeface="MS PGothic" pitchFamily="34" charset="-128"/>
              <a:cs typeface="Noto Sans" panose="020B0502040504020204" pitchFamily="34" charset="0"/>
            </a:endParaRPr>
          </a:p>
        </p:txBody>
      </p:sp>
      <p:sp>
        <p:nvSpPr>
          <p:cNvPr id="533511" name="AutoShape 7"/>
          <p:cNvSpPr>
            <a:spLocks noChangeArrowheads="1"/>
          </p:cNvSpPr>
          <p:nvPr/>
        </p:nvSpPr>
        <p:spPr bwMode="auto">
          <a:xfrm>
            <a:off x="7116764" y="3925924"/>
            <a:ext cx="2790825" cy="873125"/>
          </a:xfrm>
          <a:prstGeom prst="wedgeEllipseCallout">
            <a:avLst>
              <a:gd name="adj1" fmla="val -19171"/>
              <a:gd name="adj2" fmla="val -94181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Noto Sans" panose="020B0502040504020204" pitchFamily="34" charset="0"/>
                <a:ea typeface="MS PGothic" pitchFamily="34" charset="-128"/>
                <a:cs typeface="Noto Sans" panose="020B0502040504020204" pitchFamily="34" charset="0"/>
              </a:rPr>
              <a:t>ASCII text floating point</a:t>
            </a:r>
            <a:endParaRPr lang="en-US" altLang="en-US" i="1" dirty="0">
              <a:solidFill>
                <a:srgbClr val="000000"/>
              </a:solidFill>
              <a:latin typeface="Noto Sans" panose="020B0502040504020204" pitchFamily="34" charset="0"/>
              <a:ea typeface="MS PGothic" pitchFamily="34" charset="-128"/>
              <a:cs typeface="Noto Sans" panose="020B0502040504020204" pitchFamily="34" charset="0"/>
            </a:endParaRPr>
          </a:p>
        </p:txBody>
      </p:sp>
      <p:sp>
        <p:nvSpPr>
          <p:cNvPr id="533512" name="AutoShape 8"/>
          <p:cNvSpPr>
            <a:spLocks noChangeArrowheads="1"/>
          </p:cNvSpPr>
          <p:nvPr/>
        </p:nvSpPr>
        <p:spPr bwMode="auto">
          <a:xfrm>
            <a:off x="4376738" y="1744699"/>
            <a:ext cx="2078038" cy="661987"/>
          </a:xfrm>
          <a:prstGeom prst="wedgeEllipseCallout">
            <a:avLst>
              <a:gd name="adj1" fmla="val -3935"/>
              <a:gd name="adj2" fmla="val 160551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altLang="en-US" dirty="0">
                <a:latin typeface="Noto Sans" panose="020B0502040504020204" pitchFamily="34" charset="0"/>
                <a:ea typeface="MS PGothic" pitchFamily="34" charset="-128"/>
                <a:cs typeface="Noto Sans" panose="020B0502040504020204" pitchFamily="34" charset="0"/>
              </a:rPr>
              <a:t>Separator </a:t>
            </a:r>
          </a:p>
        </p:txBody>
      </p:sp>
      <p:sp>
        <p:nvSpPr>
          <p:cNvPr id="96264" name="Rectangle 9"/>
          <p:cNvSpPr>
            <a:spLocks noChangeArrowheads="1"/>
          </p:cNvSpPr>
          <p:nvPr/>
        </p:nvSpPr>
        <p:spPr bwMode="auto">
          <a:xfrm>
            <a:off x="2047876" y="5581650"/>
            <a:ext cx="79724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Times" pitchFamily="18" charset="0"/>
              <a:buNone/>
            </a:pPr>
            <a:endParaRPr lang="en-GB" altLang="en-US" sz="3200" dirty="0">
              <a:solidFill>
                <a:srgbClr val="FF0000"/>
              </a:solidFill>
              <a:latin typeface="Noto Sans" panose="020B0502040504020204" pitchFamily="34" charset="0"/>
              <a:ea typeface="MS PGothic" pitchFamily="34" charset="-128"/>
              <a:cs typeface="Noto Sans" panose="020B0502040504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Times" pitchFamily="18" charset="0"/>
              <a:buNone/>
            </a:pPr>
            <a:endParaRPr lang="en-GB" altLang="en-US" sz="3200" dirty="0">
              <a:solidFill>
                <a:srgbClr val="000000"/>
              </a:solidFill>
              <a:latin typeface="Noto Sans" panose="020B0502040504020204" pitchFamily="34" charset="0"/>
              <a:ea typeface="MS PGothic" pitchFamily="34" charset="-128"/>
              <a:cs typeface="Noto Sans" panose="020B0502040504020204" pitchFamily="34" charset="0"/>
            </a:endParaRPr>
          </a:p>
        </p:txBody>
      </p:sp>
      <p:sp>
        <p:nvSpPr>
          <p:cNvPr id="533514" name="Rectangle 10"/>
          <p:cNvSpPr>
            <a:spLocks noChangeArrowheads="1"/>
          </p:cNvSpPr>
          <p:nvPr/>
        </p:nvSpPr>
        <p:spPr bwMode="auto">
          <a:xfrm>
            <a:off x="1706563" y="5721351"/>
            <a:ext cx="924964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Noto Sans" panose="020B0502040504020204" pitchFamily="34" charset="0"/>
                <a:ea typeface="MS PGothic" pitchFamily="34" charset="-128"/>
                <a:cs typeface="Noto Sans" panose="020B0502040504020204" pitchFamily="34" charset="0"/>
              </a:rPr>
              <a:t>Separators, initiators (aka tags), &amp; terminators are all examples in DFDL of </a:t>
            </a:r>
            <a:r>
              <a:rPr lang="en-US" altLang="en-US" i="1" dirty="0">
                <a:solidFill>
                  <a:srgbClr val="000000"/>
                </a:solidFill>
                <a:latin typeface="Noto Sans" panose="020B0502040504020204" pitchFamily="34" charset="0"/>
                <a:ea typeface="MS PGothic" pitchFamily="34" charset="-128"/>
                <a:cs typeface="Noto Sans" panose="020B0502040504020204" pitchFamily="34" charset="0"/>
              </a:rPr>
              <a:t>delimiters</a:t>
            </a:r>
          </a:p>
        </p:txBody>
      </p:sp>
      <p:sp>
        <p:nvSpPr>
          <p:cNvPr id="533515" name="AutoShape 11"/>
          <p:cNvSpPr>
            <a:spLocks noChangeArrowheads="1"/>
          </p:cNvSpPr>
          <p:nvPr/>
        </p:nvSpPr>
        <p:spPr bwMode="auto">
          <a:xfrm>
            <a:off x="7118352" y="1751049"/>
            <a:ext cx="2078037" cy="661987"/>
          </a:xfrm>
          <a:prstGeom prst="wedgeEllipseCallout">
            <a:avLst>
              <a:gd name="adj1" fmla="val -108134"/>
              <a:gd name="adj2" fmla="val 156954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altLang="en-US" dirty="0">
                <a:latin typeface="Noto Sans" panose="020B0502040504020204" pitchFamily="34" charset="0"/>
                <a:ea typeface="MS PGothic" pitchFamily="34" charset="-128"/>
                <a:cs typeface="Noto Sans" panose="020B0502040504020204" pitchFamily="34" charset="0"/>
              </a:rPr>
              <a:t>Initiator </a:t>
            </a:r>
          </a:p>
        </p:txBody>
      </p:sp>
      <p:sp>
        <p:nvSpPr>
          <p:cNvPr id="533516" name="AutoShape 12"/>
          <p:cNvSpPr>
            <a:spLocks noChangeArrowheads="1"/>
          </p:cNvSpPr>
          <p:nvPr/>
        </p:nvSpPr>
        <p:spPr bwMode="auto">
          <a:xfrm>
            <a:off x="1706563" y="1817724"/>
            <a:ext cx="2078038" cy="661987"/>
          </a:xfrm>
          <a:prstGeom prst="wedgeEllipseCallout">
            <a:avLst>
              <a:gd name="adj1" fmla="val 31819"/>
              <a:gd name="adj2" fmla="val 131296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altLang="en-US" dirty="0">
                <a:latin typeface="Noto Sans" panose="020B0502040504020204" pitchFamily="34" charset="0"/>
                <a:ea typeface="MS PGothic" pitchFamily="34" charset="-128"/>
                <a:cs typeface="Noto Sans" panose="020B0502040504020204" pitchFamily="34" charset="0"/>
              </a:rPr>
              <a:t>Initiator </a:t>
            </a:r>
          </a:p>
        </p:txBody>
      </p:sp>
    </p:spTree>
    <p:extLst>
      <p:ext uri="{BB962C8B-B14F-4D97-AF65-F5344CB8AC3E}">
        <p14:creationId xmlns:p14="http://schemas.microsoft.com/office/powerpoint/2010/main" val="7187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9" grpId="0" animBg="1"/>
      <p:bldP spid="533511" grpId="0" animBg="1"/>
      <p:bldP spid="533512" grpId="0" animBg="1"/>
      <p:bldP spid="533514" grpId="0"/>
      <p:bldP spid="533515" grpId="0" animBg="1"/>
      <p:bldP spid="5335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DFDL Schema - Logical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F9B39-3162-4DB8-8EF8-BD3F09A6C4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defPPr>
              <a:defRPr lang="en-GB"/>
            </a:defPPr>
            <a:lvl1pPr algn="r" defTabSz="4572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200" b="1" kern="1200">
                <a:solidFill>
                  <a:srgbClr val="18434E"/>
                </a:solidFill>
                <a:latin typeface="Noto Sans" panose="020B0502040504020204" pitchFamily="34" charset="0"/>
                <a:ea typeface="+mn-ea"/>
                <a:cs typeface="Noto Sans" panose="020B0502040504020204" pitchFamily="34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9pPr>
          </a:lstStyle>
          <a:p>
            <a:fld id="{4AEDC8E8-D7A9-4C10-BDEB-6A96B4B4661F}" type="slidenum">
              <a:rPr lang="en-US" altLang="en-US" smtClean="0"/>
              <a:pPr/>
              <a:t>15</a:t>
            </a:fld>
            <a:endParaRPr lang="en-US" dirty="0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524001" y="-19851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7889FB"/>
              </a:solidFill>
              <a:latin typeface="Noto Sans" panose="020B0502040504020204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752601" y="1244600"/>
            <a:ext cx="9223375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509588" indent="-163513"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5663" indent="-173038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03325" indent="-173038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 marL="1539875" indent="-163513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19970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4542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29114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3686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400" b="1" dirty="0">
              <a:solidFill>
                <a:srgbClr val="00CC6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400" b="1" dirty="0">
              <a:solidFill>
                <a:srgbClr val="00CC6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400" b="1" dirty="0">
              <a:solidFill>
                <a:srgbClr val="00CC6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400" b="1" dirty="0">
              <a:solidFill>
                <a:srgbClr val="00CC6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400" b="1" dirty="0">
              <a:solidFill>
                <a:srgbClr val="00CC6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400" b="1" dirty="0">
              <a:solidFill>
                <a:srgbClr val="00CC6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400" b="1" dirty="0">
              <a:solidFill>
                <a:srgbClr val="00CC6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&lt;xs:complexType name=“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rPair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"&gt;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&lt;xs:sequence&gt;</a:t>
            </a:r>
            <a:r>
              <a:rPr lang="en-GB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&lt;xs:element name=“rlim" type="xs:int"</a:t>
            </a:r>
            <a:r>
              <a:rPr lang="en-GB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/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&gt;</a:t>
            </a:r>
            <a:r>
              <a:rPr lang="en-GB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   &lt;xs:element name=“rpng" type="xs:float"</a:t>
            </a:r>
            <a:r>
              <a:rPr lang="en-GB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/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GB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&lt;/xs:sequence&gt;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&lt;/xs:complexType&gt;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817650" y="3342481"/>
            <a:ext cx="1646238" cy="731837"/>
          </a:xfrm>
          <a:prstGeom prst="wedgeEllipseCallout">
            <a:avLst>
              <a:gd name="adj1" fmla="val -198227"/>
              <a:gd name="adj2" fmla="val 67366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Noto Sans" panose="020B0502040504020204" pitchFamily="34" charset="0"/>
                <a:cs typeface="Arial" pitchFamily="34" charset="0"/>
              </a:rPr>
              <a:t>Logical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Noto Sans" panose="020B0502040504020204" pitchFamily="34" charset="0"/>
                <a:cs typeface="Arial" pitchFamily="34" charset="0"/>
              </a:rPr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389616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DFDL schema - Physical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F4607-2F57-434F-9CB2-5FDD6985A6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572206" y="6097180"/>
            <a:ext cx="781594" cy="365125"/>
          </a:xfrm>
        </p:spPr>
        <p:txBody>
          <a:bodyPr/>
          <a:lstStyle>
            <a:defPPr>
              <a:defRPr lang="en-GB"/>
            </a:defPPr>
            <a:lvl1pPr algn="r" defTabSz="4572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200" b="1" kern="1200">
                <a:solidFill>
                  <a:srgbClr val="18434E"/>
                </a:solidFill>
                <a:latin typeface="Noto Sans" panose="020B0502040504020204" pitchFamily="34" charset="0"/>
                <a:ea typeface="+mn-ea"/>
                <a:cs typeface="Noto Sans" panose="020B0502040504020204" pitchFamily="34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9pPr>
          </a:lstStyle>
          <a:p>
            <a:fld id="{4AEDC8E8-D7A9-4C10-BDEB-6A96B4B4661F}" type="slidenum">
              <a:rPr lang="en-US" altLang="en-US" smtClean="0"/>
              <a:pPr/>
              <a:t>16</a:t>
            </a:fld>
            <a:endParaRPr lang="en-US" dirty="0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524001" y="-19851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7889FB"/>
              </a:solidFill>
              <a:latin typeface="Noto Sans" panose="020B0502040504020204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752601" y="965200"/>
            <a:ext cx="9223375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509588" indent="-163513"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5663" indent="-173038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03325" indent="-173038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 marL="1539875" indent="-163513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19970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4542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29114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3686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&lt;xs:annotation&gt;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&lt;xs:appinfo source="http://www.ogf.org/dfdl/"&gt;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</a:t>
            </a:r>
            <a:r>
              <a:rPr lang="en-GB" altLang="en-US" sz="24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&lt;dfdl:format representation="text"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textNumberRep="standard" encoding="ascii"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lengthKind="delimited“ .../&gt;</a:t>
            </a:r>
            <a:r>
              <a:rPr lang="en-GB" altLang="en-US" sz="24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altLang="en-US" sz="2400" b="1" dirty="0">
              <a:solidFill>
                <a:srgbClr val="00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  <a:r>
              <a:rPr lang="en-US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&lt;/xs:appinfo&gt;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&lt;/xs:annotation&gt;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400" b="1" dirty="0">
              <a:solidFill>
                <a:srgbClr val="00CC6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&lt;xs:complexType name=“</a:t>
            </a:r>
            <a:r>
              <a:rPr lang="en-US" altLang="en-US" sz="2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rPair</a:t>
            </a: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"&gt;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&lt;xs:sequence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dfdl:</a:t>
            </a:r>
            <a:r>
              <a:rPr lang="en-GB" altLang="en-US" sz="24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separator=";" </a:t>
            </a:r>
            <a:r>
              <a:rPr lang="en-GB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... </a:t>
            </a: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&gt;</a:t>
            </a:r>
            <a:r>
              <a:rPr lang="en-GB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altLang="en-US" sz="2400" b="1" dirty="0">
              <a:solidFill>
                <a:schemeClr val="bg2">
                  <a:lumMod val="60000"/>
                  <a:lumOff val="4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</a:t>
            </a: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&lt;xs:element name="rLim" type="xs:int"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dfdl:initiator=“rLimit=" </a:t>
            </a:r>
            <a:r>
              <a:rPr lang="en-GB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... /</a:t>
            </a: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&gt;</a:t>
            </a:r>
            <a:r>
              <a:rPr lang="en-GB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altLang="en-US" sz="2400" b="1" dirty="0">
              <a:solidFill>
                <a:schemeClr val="bg2">
                  <a:lumMod val="60000"/>
                  <a:lumOff val="4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   </a:t>
            </a: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&lt;xs:element name=“rpng" type="xs:float"</a:t>
            </a:r>
            <a:endParaRPr lang="en-GB" altLang="en-US" sz="2400" b="1" dirty="0">
              <a:solidFill>
                <a:schemeClr val="bg2">
                  <a:lumMod val="60000"/>
                  <a:lumOff val="4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dfdl:initiator=“rpngx=" </a:t>
            </a:r>
            <a:r>
              <a:rPr lang="en-GB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... /</a:t>
            </a: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&gt;</a:t>
            </a:r>
            <a:r>
              <a:rPr lang="en-GB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altLang="en-US" sz="2400" b="1" dirty="0">
              <a:solidFill>
                <a:schemeClr val="bg2">
                  <a:lumMod val="60000"/>
                  <a:lumOff val="4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00CC6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&lt;/xs:sequence&gt;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&lt;/xs:complexType&gt;</a:t>
            </a:r>
          </a:p>
        </p:txBody>
      </p:sp>
      <p:sp>
        <p:nvSpPr>
          <p:cNvPr id="719876" name="AutoShape 4"/>
          <p:cNvSpPr>
            <a:spLocks noChangeArrowheads="1"/>
          </p:cNvSpPr>
          <p:nvPr/>
        </p:nvSpPr>
        <p:spPr bwMode="auto">
          <a:xfrm>
            <a:off x="208398" y="1934163"/>
            <a:ext cx="1752600" cy="731837"/>
          </a:xfrm>
          <a:prstGeom prst="wedgeEllipseCallout">
            <a:avLst>
              <a:gd name="adj1" fmla="val 93612"/>
              <a:gd name="adj2" fmla="val -15136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Noto Sans" panose="020B0502040504020204" pitchFamily="34" charset="0"/>
                <a:cs typeface="Arial" pitchFamily="34" charset="0"/>
              </a:rPr>
              <a:t>DFDL properties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160545" y="4209272"/>
            <a:ext cx="2404153" cy="838200"/>
          </a:xfrm>
          <a:prstGeom prst="cloudCallout">
            <a:avLst>
              <a:gd name="adj1" fmla="val -116309"/>
              <a:gd name="adj2" fmla="val 1533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baseline="-25000" dirty="0">
                <a:solidFill>
                  <a:srgbClr val="FF0000"/>
                </a:solidFill>
                <a:latin typeface="Noto Mono" panose="020B0609030804020204" pitchFamily="49" charset="0"/>
                <a:cs typeface="Arial" pitchFamily="34" charset="0"/>
              </a:rPr>
              <a:t>rLimit=</a:t>
            </a:r>
            <a:r>
              <a:rPr lang="en-GB" altLang="en-US" sz="2800" b="1" baseline="-25000" dirty="0">
                <a:solidFill>
                  <a:srgbClr val="000000"/>
                </a:solidFill>
                <a:latin typeface="Noto Mono" panose="020B0609030804020204" pitchFamily="49" charset="0"/>
                <a:cs typeface="Arial" pitchFamily="34" charset="0"/>
              </a:rPr>
              <a:t>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800" baseline="-25000" dirty="0">
              <a:solidFill>
                <a:srgbClr val="000000"/>
              </a:solidFill>
              <a:latin typeface="Noto Mono" panose="020B0609030804020204" pitchFamily="49" charset="0"/>
              <a:cs typeface="Arial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969369" y="5473700"/>
            <a:ext cx="3168722" cy="838200"/>
          </a:xfrm>
          <a:prstGeom prst="cloudCallout">
            <a:avLst>
              <a:gd name="adj1" fmla="val -88513"/>
              <a:gd name="adj2" fmla="val -4421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baseline="-25000" dirty="0">
                <a:solidFill>
                  <a:srgbClr val="FF0000"/>
                </a:solidFill>
                <a:latin typeface="Noto Mono" panose="020B0609030804020204" pitchFamily="49" charset="0"/>
                <a:cs typeface="Arial" pitchFamily="34" charset="0"/>
              </a:rPr>
              <a:t>rpngx=</a:t>
            </a:r>
            <a:r>
              <a:rPr lang="en-GB" altLang="en-US" sz="2800" b="1" baseline="-25000" dirty="0">
                <a:solidFill>
                  <a:srgbClr val="000000"/>
                </a:solidFill>
                <a:latin typeface="Noto Mono" panose="020B0609030804020204" pitchFamily="49" charset="0"/>
                <a:cs typeface="Arial" pitchFamily="34" charset="0"/>
              </a:rPr>
              <a:t>-7.1E8</a:t>
            </a:r>
            <a:endParaRPr lang="en-GB" altLang="en-US" sz="2800" baseline="-25000" dirty="0">
              <a:solidFill>
                <a:srgbClr val="000000"/>
              </a:solidFill>
              <a:latin typeface="Noto Mono" panose="020B0609030804020204" pitchFamily="49" charset="0"/>
              <a:cs typeface="Arial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814039" y="3009900"/>
            <a:ext cx="1600200" cy="838200"/>
          </a:xfrm>
          <a:prstGeom prst="cloudCallout">
            <a:avLst>
              <a:gd name="adj1" fmla="val -100236"/>
              <a:gd name="adj2" fmla="val 5909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400" baseline="-25000" dirty="0">
                <a:solidFill>
                  <a:srgbClr val="FF0000"/>
                </a:solidFill>
                <a:latin typeface="Noto Mono" panose="020B0609030804020204" pitchFamily="49" charset="0"/>
                <a:cs typeface="Arial" pitchFamily="34" charset="0"/>
              </a:rPr>
              <a:t>;</a:t>
            </a:r>
          </a:p>
        </p:txBody>
      </p:sp>
      <p:sp>
        <p:nvSpPr>
          <p:cNvPr id="11" name="Callout: Line with No Border 10">
            <a:extLst>
              <a:ext uri="{FF2B5EF4-FFF2-40B4-BE49-F238E27FC236}">
                <a16:creationId xmlns:a16="http://schemas.microsoft.com/office/drawing/2014/main" id="{432DC28C-7628-016E-5749-A4CA1572ECDE}"/>
              </a:ext>
            </a:extLst>
          </p:cNvPr>
          <p:cNvSpPr/>
          <p:nvPr/>
        </p:nvSpPr>
        <p:spPr>
          <a:xfrm>
            <a:off x="9743480" y="760820"/>
            <a:ext cx="2170960" cy="1147026"/>
          </a:xfrm>
          <a:prstGeom prst="callout1">
            <a:avLst>
              <a:gd name="adj1" fmla="val 87308"/>
              <a:gd name="adj2" fmla="val 512"/>
              <a:gd name="adj3" fmla="val 92035"/>
              <a:gd name="adj4" fmla="val -8919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Top level format declaration block applies to this entire schema </a:t>
            </a:r>
            <a:r>
              <a:rPr lang="en-US" sz="1800" i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file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.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3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311C5-B78E-93B5-0F01-C2DCAFE60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52FC99F6-225B-C13C-B44E-FA1DAD1EF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DFDL schema </a:t>
            </a:r>
            <a:r>
              <a:rPr lang="en-US" altLang="en-US" i="1" dirty="0"/>
              <a:t>is</a:t>
            </a:r>
            <a:r>
              <a:rPr lang="en-US" altLang="en-US" dirty="0"/>
              <a:t> </a:t>
            </a:r>
            <a:r>
              <a:rPr lang="en-US" altLang="en-US" i="1" dirty="0"/>
              <a:t>also</a:t>
            </a:r>
            <a:r>
              <a:rPr lang="en-US" altLang="en-US" dirty="0"/>
              <a:t> an XML Schema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95529-628A-EBE1-F88C-474B21744D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defPPr>
              <a:defRPr lang="en-GB"/>
            </a:defPPr>
            <a:lvl1pPr algn="r" defTabSz="4572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200" b="1" kern="1200">
                <a:solidFill>
                  <a:srgbClr val="18434E"/>
                </a:solidFill>
                <a:latin typeface="Noto Sans" panose="020B0502040504020204" pitchFamily="34" charset="0"/>
                <a:ea typeface="+mn-ea"/>
                <a:cs typeface="Noto Sans" panose="020B0502040504020204" pitchFamily="34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9pPr>
          </a:lstStyle>
          <a:p>
            <a:fld id="{4AEDC8E8-D7A9-4C10-BDEB-6A96B4B4661F}" type="slidenum">
              <a:rPr lang="en-US" altLang="en-US" smtClean="0"/>
              <a:pPr/>
              <a:t>17</a:t>
            </a:fld>
            <a:endParaRPr lang="en-US" dirty="0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B657A94B-B818-6FD2-6950-D19F2FF0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9851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7889FB"/>
              </a:solidFill>
              <a:latin typeface="Noto Sans" panose="020B0502040504020204" pitchFamily="34" charset="0"/>
            </a:endParaRP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168B93AF-7F92-D889-5E35-66CBD239E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44600"/>
            <a:ext cx="9223375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509588" indent="-163513"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855663" indent="-173038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203325" indent="-173038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 marL="1539875" indent="-163513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19970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4542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29114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368675" indent="-163513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&lt;xs:complexType name=“</a:t>
            </a:r>
            <a:r>
              <a:rPr lang="en-US" altLang="en-US" sz="2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rPair</a:t>
            </a: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"&gt;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&lt;xs: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sequence dfdl:</a:t>
            </a:r>
            <a:r>
              <a:rPr lang="en-GB" altLang="en-US" sz="2400" b="1" dirty="0">
                <a:solidFill>
                  <a:schemeClr val="accent3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separator=";" ... 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&gt;</a:t>
            </a:r>
            <a:r>
              <a:rPr lang="en-GB" altLang="en-US" sz="2400" dirty="0">
                <a:solidFill>
                  <a:schemeClr val="accent3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altLang="en-US" sz="2400" b="1" dirty="0">
              <a:solidFill>
                <a:schemeClr val="accent3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&lt;xs:element name="rLim" type="lt100"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GB" altLang="en-US" sz="2400" b="1" dirty="0">
                <a:solidFill>
                  <a:schemeClr val="accent3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dfdl:initiator=“rLimit=" ... /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&gt;</a:t>
            </a:r>
            <a:r>
              <a:rPr lang="en-GB" altLang="en-US" sz="2400" dirty="0">
                <a:solidFill>
                  <a:schemeClr val="accent3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altLang="en-US" sz="2400" b="1" dirty="0">
              <a:solidFill>
                <a:schemeClr val="accent3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   &lt;xs:element name=“rpng" type="xs:float"</a:t>
            </a:r>
            <a:endParaRPr lang="en-GB" altLang="en-US" sz="2400" b="1" dirty="0">
              <a:solidFill>
                <a:schemeClr val="accent3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GB" altLang="en-US" sz="2400" b="1" dirty="0">
                <a:solidFill>
                  <a:schemeClr val="accent3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dfdl:initiator=“rpngx=" ... /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&gt;</a:t>
            </a:r>
            <a:r>
              <a:rPr lang="en-GB" altLang="en-US" sz="2400" dirty="0">
                <a:solidFill>
                  <a:schemeClr val="accent3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altLang="en-US" sz="2400" b="1" dirty="0">
              <a:solidFill>
                <a:schemeClr val="accent3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00CC6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&lt;/xs:sequence&gt;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&lt;/</a:t>
            </a:r>
            <a:r>
              <a:rPr lang="en-US" altLang="en-US" sz="2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xs:complexType</a:t>
            </a: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altLang="en-US" sz="2400" b="1" dirty="0">
              <a:solidFill>
                <a:schemeClr val="bg2">
                  <a:lumMod val="60000"/>
                  <a:lumOff val="4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simpleType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name="lt100"&gt;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&lt;restriction base="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xs:int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"&gt;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maxInclusive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value="100"/&gt;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&lt;/restriction&gt;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&lt;/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simpleType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&gt;</a:t>
            </a:r>
          </a:p>
        </p:txBody>
      </p:sp>
      <p:sp>
        <p:nvSpPr>
          <p:cNvPr id="719876" name="AutoShape 4">
            <a:extLst>
              <a:ext uri="{FF2B5EF4-FFF2-40B4-BE49-F238E27FC236}">
                <a16:creationId xmlns:a16="http://schemas.microsoft.com/office/drawing/2014/main" id="{6D27E684-3484-D516-0A44-57589F7A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5625" y="1086657"/>
            <a:ext cx="1752600" cy="731837"/>
          </a:xfrm>
          <a:prstGeom prst="wedgeEllipseCallout">
            <a:avLst>
              <a:gd name="adj1" fmla="val -144181"/>
              <a:gd name="adj2" fmla="val 78574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Noto Sans" panose="020B0502040504020204" pitchFamily="34" charset="0"/>
                <a:cs typeface="Arial" pitchFamily="34" charset="0"/>
              </a:rPr>
              <a:t>Type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Noto Sans" panose="020B0502040504020204" pitchFamily="34" charset="0"/>
                <a:cs typeface="Arial" pitchFamily="34" charset="0"/>
              </a:rPr>
              <a:t>reference</a:t>
            </a:r>
          </a:p>
        </p:txBody>
      </p:sp>
      <p:sp>
        <p:nvSpPr>
          <p:cNvPr id="11" name="Callout: Line with No Border 10">
            <a:extLst>
              <a:ext uri="{FF2B5EF4-FFF2-40B4-BE49-F238E27FC236}">
                <a16:creationId xmlns:a16="http://schemas.microsoft.com/office/drawing/2014/main" id="{C6616723-A734-442A-4F1D-15A7B7F4A6AA}"/>
              </a:ext>
            </a:extLst>
          </p:cNvPr>
          <p:cNvSpPr/>
          <p:nvPr/>
        </p:nvSpPr>
        <p:spPr>
          <a:xfrm>
            <a:off x="8805016" y="2848321"/>
            <a:ext cx="2170960" cy="1147026"/>
          </a:xfrm>
          <a:prstGeom prst="callout1">
            <a:avLst>
              <a:gd name="adj1" fmla="val 87308"/>
              <a:gd name="adj2" fmla="val 512"/>
              <a:gd name="adj3" fmla="val 176925"/>
              <a:gd name="adj4" fmla="val -15621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XML Schema facet constraints are also part of the DFDL schema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Callout: Line with No Border 1">
            <a:extLst>
              <a:ext uri="{FF2B5EF4-FFF2-40B4-BE49-F238E27FC236}">
                <a16:creationId xmlns:a16="http://schemas.microsoft.com/office/drawing/2014/main" id="{25FFBC44-CC8C-6A49-8E14-9B6985DF730D}"/>
              </a:ext>
            </a:extLst>
          </p:cNvPr>
          <p:cNvSpPr/>
          <p:nvPr/>
        </p:nvSpPr>
        <p:spPr>
          <a:xfrm>
            <a:off x="7593119" y="4751185"/>
            <a:ext cx="4217611" cy="1254102"/>
          </a:xfrm>
          <a:prstGeom prst="callout1">
            <a:avLst>
              <a:gd name="adj1" fmla="val 342"/>
              <a:gd name="adj2" fmla="val 38803"/>
              <a:gd name="adj3" fmla="val -63144"/>
              <a:gd name="adj4" fmla="val 43335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A good DFDL schema has both the DFDL properties AND the XSD facet constraints.</a:t>
            </a:r>
            <a:endParaRPr lang="en-US" sz="180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3492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DFDL Data and Infoset Lifecycle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8A0A1-623A-7643-505E-77BB4CC8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18001" y="1524000"/>
            <a:ext cx="3502683" cy="364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Noto Mono" panose="020B0609030804020204" pitchFamily="49" charset="0"/>
                <a:cs typeface="Noto Mono" panose="020B0609030804020204" pitchFamily="49" charset="0"/>
              </a:rPr>
              <a:t>rLimit=5;rpngx=-7.1E8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0800" y="2658077"/>
            <a:ext cx="1905000" cy="729049"/>
          </a:xfrm>
          <a:prstGeom prst="rect">
            <a:avLst/>
          </a:prstGeom>
          <a:solidFill>
            <a:srgbClr val="D7EAD6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DFDL Implementation</a:t>
            </a:r>
          </a:p>
        </p:txBody>
      </p:sp>
      <p:sp>
        <p:nvSpPr>
          <p:cNvPr id="13" name="Can 12"/>
          <p:cNvSpPr/>
          <p:nvPr/>
        </p:nvSpPr>
        <p:spPr>
          <a:xfrm>
            <a:off x="5342129" y="2461086"/>
            <a:ext cx="1460331" cy="1082527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</a:rPr>
              <a:t>DFDL Schema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36934" y="2658077"/>
            <a:ext cx="1888066" cy="729049"/>
          </a:xfrm>
          <a:prstGeom prst="rect">
            <a:avLst/>
          </a:prstGeom>
          <a:solidFill>
            <a:srgbClr val="D7EAD6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DFDL Implementation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5579" y="4116174"/>
            <a:ext cx="2005584" cy="532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rValues</a:t>
            </a:r>
            <a:endParaRPr lang="en-US" sz="1600" b="1" dirty="0">
              <a:solidFill>
                <a:schemeClr val="tx2"/>
              </a:solidFill>
              <a:latin typeface="Noto Sans" panose="020B0502040504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15445" y="5029200"/>
            <a:ext cx="2005584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rpngx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Value: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 -7.1E8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Type: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 Double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15466" y="5029200"/>
            <a:ext cx="2005584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rLimit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Value: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Type: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Int</a:t>
            </a:r>
            <a:endParaRPr lang="en-US" sz="1600" b="1" dirty="0">
              <a:solidFill>
                <a:schemeClr val="tx2"/>
              </a:solidFill>
              <a:latin typeface="Noto Sans" panose="020B0502040504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" name="Elbow Connector 18"/>
          <p:cNvCxnSpPr>
            <a:stCxn id="15" idx="2"/>
            <a:endCxn id="18" idx="0"/>
          </p:cNvCxnSpPr>
          <p:nvPr/>
        </p:nvCxnSpPr>
        <p:spPr>
          <a:xfrm rot="5400000">
            <a:off x="5367815" y="4298645"/>
            <a:ext cx="381000" cy="1080113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3" name="Right Arrow 22"/>
          <p:cNvSpPr/>
          <p:nvPr/>
        </p:nvSpPr>
        <p:spPr>
          <a:xfrm rot="18900000">
            <a:off x="7102115" y="3630786"/>
            <a:ext cx="678011" cy="258991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8100000">
            <a:off x="4424261" y="2150819"/>
            <a:ext cx="678011" cy="270802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4664117" y="2847975"/>
            <a:ext cx="521547" cy="28420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958924" y="2847975"/>
            <a:ext cx="521547" cy="299308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13500000">
            <a:off x="7146689" y="2131851"/>
            <a:ext cx="678011" cy="272113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2700000">
            <a:off x="4443503" y="3628864"/>
            <a:ext cx="678011" cy="272112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14186" y="2198132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Parse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740783" y="2198132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Unparse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86208" y="4294806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Infoset</a:t>
            </a:r>
          </a:p>
        </p:txBody>
      </p:sp>
      <p:cxnSp>
        <p:nvCxnSpPr>
          <p:cNvPr id="32" name="Elbow Connector 31"/>
          <p:cNvCxnSpPr>
            <a:stCxn id="15" idx="2"/>
            <a:endCxn id="16" idx="0"/>
          </p:cNvCxnSpPr>
          <p:nvPr/>
        </p:nvCxnSpPr>
        <p:spPr>
          <a:xfrm rot="16200000" flipH="1">
            <a:off x="6467804" y="4278767"/>
            <a:ext cx="381000" cy="1119866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3" name="Rectangle 32"/>
          <p:cNvSpPr/>
          <p:nvPr/>
        </p:nvSpPr>
        <p:spPr>
          <a:xfrm>
            <a:off x="3518152" y="134495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Data</a:t>
            </a: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6BF64E00-C45A-4FE5-B50F-51C988FD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142" y="4626411"/>
            <a:ext cx="818150" cy="142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XML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sz="1500" b="1" dirty="0">
                <a:solidFill>
                  <a:srgbClr val="23408F"/>
                </a:solidFill>
                <a:latin typeface="Noto Sans" panose="020B0502040504020204" pitchFamily="34" charset="0"/>
              </a:rPr>
              <a:t>or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JSON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or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other</a:t>
            </a:r>
          </a:p>
        </p:txBody>
      </p:sp>
      <p:sp>
        <p:nvSpPr>
          <p:cNvPr id="35" name="Right Arrow 25">
            <a:extLst>
              <a:ext uri="{FF2B5EF4-FFF2-40B4-BE49-F238E27FC236}">
                <a16:creationId xmlns:a16="http://schemas.microsoft.com/office/drawing/2014/main" id="{5A9FEB1C-E403-43FB-A2B3-57B55BBAFCFC}"/>
              </a:ext>
            </a:extLst>
          </p:cNvPr>
          <p:cNvSpPr/>
          <p:nvPr/>
        </p:nvSpPr>
        <p:spPr>
          <a:xfrm rot="10800000">
            <a:off x="8512416" y="4887097"/>
            <a:ext cx="521547" cy="28420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36" name="Right Arrow 26">
            <a:extLst>
              <a:ext uri="{FF2B5EF4-FFF2-40B4-BE49-F238E27FC236}">
                <a16:creationId xmlns:a16="http://schemas.microsoft.com/office/drawing/2014/main" id="{09579D72-6853-4EF3-B09F-0A3A58272722}"/>
              </a:ext>
            </a:extLst>
          </p:cNvPr>
          <p:cNvSpPr/>
          <p:nvPr/>
        </p:nvSpPr>
        <p:spPr>
          <a:xfrm>
            <a:off x="8580968" y="5272086"/>
            <a:ext cx="521547" cy="299308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49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DFDL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Deep Content Inspection/Sanitization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Cross Domain Solutions, Network Guards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Data Filtering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Rip-and-Rebuild Firewalls</a:t>
            </a:r>
          </a:p>
          <a:p>
            <a:pPr>
              <a:lnSpc>
                <a:spcPct val="120000"/>
              </a:lnSpc>
            </a:pPr>
            <a:r>
              <a:rPr lang="en-US" dirty="0"/>
              <a:t>Data-Directed Routing</a:t>
            </a:r>
          </a:p>
          <a:p>
            <a:pPr>
              <a:lnSpc>
                <a:spcPct val="120000"/>
              </a:lnSpc>
            </a:pPr>
            <a:r>
              <a:rPr lang="en-US" dirty="0"/>
              <a:t>Data Intake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Data Warehouse or Analytical Data Store</a:t>
            </a:r>
          </a:p>
          <a:p>
            <a:pPr>
              <a:lnSpc>
                <a:spcPct val="120000"/>
              </a:lnSpc>
            </a:pPr>
            <a:r>
              <a:rPr lang="en-US" dirty="0"/>
              <a:t>Interoperability / Data Translation</a:t>
            </a:r>
          </a:p>
          <a:p>
            <a:pPr>
              <a:lnSpc>
                <a:spcPct val="120000"/>
              </a:lnSpc>
            </a:pPr>
            <a:r>
              <a:rPr lang="en-US" dirty="0"/>
              <a:t>Conversion of Legacy Data to Modern Formats</a:t>
            </a:r>
          </a:p>
          <a:p>
            <a:pPr>
              <a:lnSpc>
                <a:spcPct val="120000"/>
              </a:lnSpc>
            </a:pPr>
            <a:r>
              <a:rPr lang="en-US" dirty="0"/>
              <a:t>Open Data / Data Export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Recasting data as XML or JSON for export/publishing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B083-7812-6EDD-4A0B-200D6F79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6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Why is DFDL Needed?</a:t>
            </a:r>
          </a:p>
          <a:p>
            <a:r>
              <a:rPr lang="en-US" dirty="0"/>
              <a:t>Introduction to DFDL</a:t>
            </a:r>
          </a:p>
          <a:p>
            <a:pPr lvl="1"/>
            <a:r>
              <a:rPr lang="en-US" dirty="0"/>
              <a:t>Use Cases for DFDL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CSV, PCAP, MIL-STD-2045</a:t>
            </a:r>
          </a:p>
          <a:p>
            <a:r>
              <a:rPr lang="en-US" dirty="0"/>
              <a:t>DFDL Schemas</a:t>
            </a:r>
          </a:p>
          <a:p>
            <a:r>
              <a:rPr lang="en-US" dirty="0"/>
              <a:t>Apache Daffodil Status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Daffodil Java API Use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0FAE3B-FB29-040F-51F6-B4D408C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5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44DB-A02E-46AB-B4C0-F727E995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" y="162289"/>
            <a:ext cx="11904004" cy="822270"/>
          </a:xfrm>
        </p:spPr>
        <p:txBody>
          <a:bodyPr>
            <a:normAutofit fontScale="90000"/>
          </a:bodyPr>
          <a:lstStyle/>
          <a:p>
            <a:r>
              <a:rPr lang="en-US" dirty="0"/>
              <a:t>Q: What Kinds of Data is DFDL Good For?</a:t>
            </a:r>
            <a:br>
              <a:rPr lang="en-US" dirty="0"/>
            </a:br>
            <a:r>
              <a:rPr lang="en-US" dirty="0"/>
              <a:t>A: Not everything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F6BD5-F61B-4865-8723-596AE454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A43C-A264-4D40-8F76-9233698EF9D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2877512-62F0-C70A-08FC-2235FD4627D8}"/>
              </a:ext>
            </a:extLst>
          </p:cNvPr>
          <p:cNvSpPr/>
          <p:nvPr/>
        </p:nvSpPr>
        <p:spPr>
          <a:xfrm>
            <a:off x="1609510" y="1224063"/>
            <a:ext cx="9986461" cy="52626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1228AB-84E4-F635-AE43-26218200B713}"/>
              </a:ext>
            </a:extLst>
          </p:cNvPr>
          <p:cNvSpPr txBox="1"/>
          <p:nvPr/>
        </p:nvSpPr>
        <p:spPr>
          <a:xfrm>
            <a:off x="5457872" y="1448204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Data = Anything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B352F9-69FC-A367-D8CC-765D8E46F033}"/>
              </a:ext>
            </a:extLst>
          </p:cNvPr>
          <p:cNvSpPr txBox="1"/>
          <p:nvPr/>
        </p:nvSpPr>
        <p:spPr>
          <a:xfrm>
            <a:off x="2233234" y="3002936"/>
            <a:ext cx="432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Link16, VMF, USMTF, OTH-Gold, JANAP-128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96471B-F40A-81B2-B1C1-6A42832DB340}"/>
              </a:ext>
            </a:extLst>
          </p:cNvPr>
          <p:cNvSpPr txBox="1"/>
          <p:nvPr/>
        </p:nvSpPr>
        <p:spPr>
          <a:xfrm>
            <a:off x="7475684" y="2048049"/>
            <a:ext cx="2811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Documents: PDF, MS-Office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C57D48-8CD5-768A-D5A2-E7D26FB92837}"/>
              </a:ext>
            </a:extLst>
          </p:cNvPr>
          <p:cNvSpPr txBox="1"/>
          <p:nvPr/>
        </p:nvSpPr>
        <p:spPr>
          <a:xfrm>
            <a:off x="6851062" y="2522900"/>
            <a:ext cx="241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Images, Video, Audio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7FA003-AC75-4BCF-785E-4845C4C0BD84}"/>
              </a:ext>
            </a:extLst>
          </p:cNvPr>
          <p:cNvSpPr txBox="1"/>
          <p:nvPr/>
        </p:nvSpPr>
        <p:spPr>
          <a:xfrm>
            <a:off x="8594406" y="3008625"/>
            <a:ext cx="2850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Software, Patches/Updates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A49523-3516-B6AC-A00F-B0A36CAB754F}"/>
              </a:ext>
            </a:extLst>
          </p:cNvPr>
          <p:cNvSpPr txBox="1"/>
          <p:nvPr/>
        </p:nvSpPr>
        <p:spPr>
          <a:xfrm>
            <a:off x="5716598" y="5666204"/>
            <a:ext cx="118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XML/EXI</a:t>
            </a:r>
          </a:p>
          <a:p>
            <a:r>
              <a:rPr lang="en-US" sz="1600" dirty="0"/>
              <a:t>  JSON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081833-530F-5C30-D3B5-B70357025214}"/>
              </a:ext>
            </a:extLst>
          </p:cNvPr>
          <p:cNvSpPr txBox="1"/>
          <p:nvPr/>
        </p:nvSpPr>
        <p:spPr>
          <a:xfrm>
            <a:off x="2521222" y="3366279"/>
            <a:ext cx="3986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Commercial: X25, HL7, NACHA, ISO8583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DE5926-268B-1BF0-3AEB-55BA79C5948C}"/>
              </a:ext>
            </a:extLst>
          </p:cNvPr>
          <p:cNvSpPr txBox="1"/>
          <p:nvPr/>
        </p:nvSpPr>
        <p:spPr>
          <a:xfrm>
            <a:off x="2059184" y="3711294"/>
            <a:ext cx="2161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Transaction records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EA3128-36AD-5353-9C5A-512DDB7DF65F}"/>
              </a:ext>
            </a:extLst>
          </p:cNvPr>
          <p:cNvSpPr txBox="1"/>
          <p:nvPr/>
        </p:nvSpPr>
        <p:spPr>
          <a:xfrm>
            <a:off x="7286614" y="3479693"/>
            <a:ext cx="2161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Archive files: Zip, Tar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AFA8F2-1709-320C-81F5-4FD849A43414}"/>
              </a:ext>
            </a:extLst>
          </p:cNvPr>
          <p:cNvSpPr txBox="1"/>
          <p:nvPr/>
        </p:nvSpPr>
        <p:spPr>
          <a:xfrm>
            <a:off x="4533390" y="3772077"/>
            <a:ext cx="236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Rows, CSV-like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5FD70A-DA00-4060-7CC2-D1909211676F}"/>
              </a:ext>
            </a:extLst>
          </p:cNvPr>
          <p:cNvSpPr txBox="1"/>
          <p:nvPr/>
        </p:nvSpPr>
        <p:spPr>
          <a:xfrm>
            <a:off x="2815803" y="4128054"/>
            <a:ext cx="236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Nested, Hierarchical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98C87A5-5E30-C9A5-6054-AD199E849F89}"/>
              </a:ext>
            </a:extLst>
          </p:cNvPr>
          <p:cNvSpPr/>
          <p:nvPr/>
        </p:nvSpPr>
        <p:spPr>
          <a:xfrm>
            <a:off x="6989205" y="4042885"/>
            <a:ext cx="3309139" cy="19866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1638FB-44CB-E751-181B-2594BDB74C98}"/>
              </a:ext>
            </a:extLst>
          </p:cNvPr>
          <p:cNvSpPr txBox="1"/>
          <p:nvPr/>
        </p:nvSpPr>
        <p:spPr>
          <a:xfrm>
            <a:off x="8069949" y="4128288"/>
            <a:ext cx="2161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Databases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F0C620-6279-2517-8B93-7F5BE364144B}"/>
              </a:ext>
            </a:extLst>
          </p:cNvPr>
          <p:cNvSpPr txBox="1"/>
          <p:nvPr/>
        </p:nvSpPr>
        <p:spPr>
          <a:xfrm>
            <a:off x="7460574" y="4505239"/>
            <a:ext cx="968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HDF4/5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D24512-F000-6B99-EC9A-64CDD09FE01C}"/>
              </a:ext>
            </a:extLst>
          </p:cNvPr>
          <p:cNvSpPr txBox="1"/>
          <p:nvPr/>
        </p:nvSpPr>
        <p:spPr>
          <a:xfrm>
            <a:off x="8806817" y="4525274"/>
            <a:ext cx="1321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Postgres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E3A132-21EC-D782-11D0-AF16D32382F1}"/>
              </a:ext>
            </a:extLst>
          </p:cNvPr>
          <p:cNvSpPr txBox="1"/>
          <p:nvPr/>
        </p:nvSpPr>
        <p:spPr>
          <a:xfrm>
            <a:off x="7267777" y="4959974"/>
            <a:ext cx="286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NGA datasets: DAFIF, VVOD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B70597-70F5-63E0-0B1A-1E4B24E4AF8D}"/>
              </a:ext>
            </a:extLst>
          </p:cNvPr>
          <p:cNvSpPr txBox="1"/>
          <p:nvPr/>
        </p:nvSpPr>
        <p:spPr>
          <a:xfrm>
            <a:off x="7723672" y="5463312"/>
            <a:ext cx="193545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Weather/Satellite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62BC56-E46B-FF4A-9B3A-1EC3D52B5062}"/>
              </a:ext>
            </a:extLst>
          </p:cNvPr>
          <p:cNvSpPr txBox="1"/>
          <p:nvPr/>
        </p:nvSpPr>
        <p:spPr>
          <a:xfrm>
            <a:off x="5337867" y="4140102"/>
            <a:ext cx="1196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Images*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3CF9201-C98E-2F86-3406-161FDBD77D2E}"/>
              </a:ext>
            </a:extLst>
          </p:cNvPr>
          <p:cNvSpPr txBox="1"/>
          <p:nvPr/>
        </p:nvSpPr>
        <p:spPr>
          <a:xfrm>
            <a:off x="9659760" y="5999638"/>
            <a:ext cx="2515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metadata, not pixels</a:t>
            </a:r>
          </a:p>
        </p:txBody>
      </p:sp>
    </p:spTree>
    <p:extLst>
      <p:ext uri="{BB962C8B-B14F-4D97-AF65-F5344CB8AC3E}">
        <p14:creationId xmlns:p14="http://schemas.microsoft.com/office/powerpoint/2010/main" val="3511392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44DB-A02E-46AB-B4C0-F727E995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" y="162289"/>
            <a:ext cx="11904004" cy="732799"/>
          </a:xfrm>
        </p:spPr>
        <p:txBody>
          <a:bodyPr>
            <a:normAutofit fontScale="90000"/>
          </a:bodyPr>
          <a:lstStyle/>
          <a:p>
            <a:r>
              <a:rPr lang="en-US" dirty="0"/>
              <a:t>Q: What Kinds of Data is DFDL Good For?</a:t>
            </a:r>
            <a:br>
              <a:rPr lang="en-US" dirty="0"/>
            </a:br>
            <a:r>
              <a:rPr lang="en-US" dirty="0"/>
              <a:t>A: Not everything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F6BD5-F61B-4865-8723-596AE454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A43C-A264-4D40-8F76-9233698EF9D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3B3CC1-679F-4A1F-9235-8DE866FF5159}"/>
              </a:ext>
            </a:extLst>
          </p:cNvPr>
          <p:cNvSpPr/>
          <p:nvPr/>
        </p:nvSpPr>
        <p:spPr>
          <a:xfrm>
            <a:off x="1609510" y="1224063"/>
            <a:ext cx="9986461" cy="52626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A1441A-33DB-4741-8FB7-9177F178683C}"/>
              </a:ext>
            </a:extLst>
          </p:cNvPr>
          <p:cNvSpPr/>
          <p:nvPr/>
        </p:nvSpPr>
        <p:spPr>
          <a:xfrm>
            <a:off x="1850295" y="2096033"/>
            <a:ext cx="5236723" cy="33009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62422-F42C-4C6C-87D4-16BEEF043914}"/>
              </a:ext>
            </a:extLst>
          </p:cNvPr>
          <p:cNvSpPr txBox="1"/>
          <p:nvPr/>
        </p:nvSpPr>
        <p:spPr>
          <a:xfrm>
            <a:off x="2921308" y="2453424"/>
            <a:ext cx="2784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Data = DFDL Described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EAB4D-C039-461C-8228-C2549E6E0B4D}"/>
              </a:ext>
            </a:extLst>
          </p:cNvPr>
          <p:cNvSpPr txBox="1"/>
          <p:nvPr/>
        </p:nvSpPr>
        <p:spPr>
          <a:xfrm>
            <a:off x="5457872" y="1448204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Data = Anything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4471C-E8D8-4222-A1B7-852E94656F25}"/>
              </a:ext>
            </a:extLst>
          </p:cNvPr>
          <p:cNvSpPr txBox="1"/>
          <p:nvPr/>
        </p:nvSpPr>
        <p:spPr>
          <a:xfrm>
            <a:off x="2233234" y="3002936"/>
            <a:ext cx="432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Link16, VMF, USMTF, OTH-Gold, JANAP-128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389BF-FD78-4306-B122-526766474DAF}"/>
              </a:ext>
            </a:extLst>
          </p:cNvPr>
          <p:cNvSpPr txBox="1"/>
          <p:nvPr/>
        </p:nvSpPr>
        <p:spPr>
          <a:xfrm>
            <a:off x="7475684" y="2048049"/>
            <a:ext cx="2811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Documents: PDF, MS-Office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CB12DA-6297-4E79-9C6C-F85E2EB9BEC1}"/>
              </a:ext>
            </a:extLst>
          </p:cNvPr>
          <p:cNvSpPr/>
          <p:nvPr/>
        </p:nvSpPr>
        <p:spPr>
          <a:xfrm>
            <a:off x="5337867" y="5339171"/>
            <a:ext cx="1808452" cy="11163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3E4209-8D24-4D45-989F-E50A175A58C1}"/>
              </a:ext>
            </a:extLst>
          </p:cNvPr>
          <p:cNvSpPr txBox="1"/>
          <p:nvPr/>
        </p:nvSpPr>
        <p:spPr>
          <a:xfrm>
            <a:off x="6851062" y="2522900"/>
            <a:ext cx="216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Images, Video, Audio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108891-B420-4560-9851-2231B93893DC}"/>
              </a:ext>
            </a:extLst>
          </p:cNvPr>
          <p:cNvSpPr txBox="1"/>
          <p:nvPr/>
        </p:nvSpPr>
        <p:spPr>
          <a:xfrm>
            <a:off x="8594406" y="3008625"/>
            <a:ext cx="2850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Software, Patches/Updates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2F258-91F1-48B2-89C4-13546F40EE92}"/>
              </a:ext>
            </a:extLst>
          </p:cNvPr>
          <p:cNvSpPr txBox="1"/>
          <p:nvPr/>
        </p:nvSpPr>
        <p:spPr>
          <a:xfrm>
            <a:off x="5667352" y="5618276"/>
            <a:ext cx="118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XML/EXI  </a:t>
            </a:r>
          </a:p>
          <a:p>
            <a:r>
              <a:rPr lang="en-US" sz="1600" dirty="0"/>
              <a:t>   JSON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8FCD9C-531E-4EE4-811A-C91ED73E0941}"/>
              </a:ext>
            </a:extLst>
          </p:cNvPr>
          <p:cNvSpPr txBox="1"/>
          <p:nvPr/>
        </p:nvSpPr>
        <p:spPr>
          <a:xfrm>
            <a:off x="2521222" y="3366279"/>
            <a:ext cx="3986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Commercial: X25, HL7, NACHA, ISO8583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4A3D03-2CE1-45D7-902C-015C6F1DA807}"/>
              </a:ext>
            </a:extLst>
          </p:cNvPr>
          <p:cNvSpPr txBox="1"/>
          <p:nvPr/>
        </p:nvSpPr>
        <p:spPr>
          <a:xfrm>
            <a:off x="2059184" y="3711294"/>
            <a:ext cx="2161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Transaction records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218EE-FDA7-4F91-9D1C-8CFC66BB80F3}"/>
              </a:ext>
            </a:extLst>
          </p:cNvPr>
          <p:cNvSpPr txBox="1"/>
          <p:nvPr/>
        </p:nvSpPr>
        <p:spPr>
          <a:xfrm>
            <a:off x="7286614" y="3479693"/>
            <a:ext cx="2161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Archive files: Zip, Tar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F44EB-4BD3-4389-8C16-40B8E2CBBD69}"/>
              </a:ext>
            </a:extLst>
          </p:cNvPr>
          <p:cNvSpPr txBox="1"/>
          <p:nvPr/>
        </p:nvSpPr>
        <p:spPr>
          <a:xfrm>
            <a:off x="4533390" y="3772077"/>
            <a:ext cx="236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Rows, CSV-like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355551-78D6-4DD6-B2DE-D8EAB90CFF2F}"/>
              </a:ext>
            </a:extLst>
          </p:cNvPr>
          <p:cNvSpPr txBox="1"/>
          <p:nvPr/>
        </p:nvSpPr>
        <p:spPr>
          <a:xfrm>
            <a:off x="2815803" y="4128054"/>
            <a:ext cx="236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Nested, Hierarchical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669FE9-8A14-48E2-A3BC-3B41CF172CDE}"/>
              </a:ext>
            </a:extLst>
          </p:cNvPr>
          <p:cNvSpPr/>
          <p:nvPr/>
        </p:nvSpPr>
        <p:spPr>
          <a:xfrm>
            <a:off x="6989205" y="4042885"/>
            <a:ext cx="3309139" cy="19866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D63B1D-FB42-45CC-ACE8-2883FB24B1B3}"/>
              </a:ext>
            </a:extLst>
          </p:cNvPr>
          <p:cNvSpPr txBox="1"/>
          <p:nvPr/>
        </p:nvSpPr>
        <p:spPr>
          <a:xfrm>
            <a:off x="8069949" y="4128288"/>
            <a:ext cx="2161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Databases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3626C-E1AA-4AF9-9268-4400ECAF2FA4}"/>
              </a:ext>
            </a:extLst>
          </p:cNvPr>
          <p:cNvSpPr txBox="1"/>
          <p:nvPr/>
        </p:nvSpPr>
        <p:spPr>
          <a:xfrm>
            <a:off x="7460574" y="4505239"/>
            <a:ext cx="968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HDF4/5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7FF38D-DCE5-4DEA-90B1-E2AB9E00D884}"/>
              </a:ext>
            </a:extLst>
          </p:cNvPr>
          <p:cNvSpPr txBox="1"/>
          <p:nvPr/>
        </p:nvSpPr>
        <p:spPr>
          <a:xfrm>
            <a:off x="8806817" y="4525274"/>
            <a:ext cx="1321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Postgres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1E83B-8BBA-4A22-940F-69AAFF929071}"/>
              </a:ext>
            </a:extLst>
          </p:cNvPr>
          <p:cNvSpPr txBox="1"/>
          <p:nvPr/>
        </p:nvSpPr>
        <p:spPr>
          <a:xfrm>
            <a:off x="7267777" y="4959974"/>
            <a:ext cx="286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NGA datasets: DAFIF, VVOD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86A298-5934-4846-A38D-E8C7264CEB97}"/>
              </a:ext>
            </a:extLst>
          </p:cNvPr>
          <p:cNvSpPr txBox="1"/>
          <p:nvPr/>
        </p:nvSpPr>
        <p:spPr>
          <a:xfrm>
            <a:off x="7723672" y="5463312"/>
            <a:ext cx="193545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Weather/Satellite</a:t>
            </a:r>
          </a:p>
        </p:txBody>
      </p:sp>
      <p:sp>
        <p:nvSpPr>
          <p:cNvPr id="28" name="Arrow: Curved Right 27">
            <a:extLst>
              <a:ext uri="{FF2B5EF4-FFF2-40B4-BE49-F238E27FC236}">
                <a16:creationId xmlns:a16="http://schemas.microsoft.com/office/drawing/2014/main" id="{D4FC0F49-0C0E-416F-8431-857FC435A4B0}"/>
              </a:ext>
            </a:extLst>
          </p:cNvPr>
          <p:cNvSpPr/>
          <p:nvPr/>
        </p:nvSpPr>
        <p:spPr>
          <a:xfrm rot="18572218">
            <a:off x="4494448" y="5157956"/>
            <a:ext cx="741026" cy="16766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BDCCB9C7-C393-4FC2-B92A-A9DB7B40E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3603" y="1712522"/>
            <a:ext cx="444659" cy="624592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455301DD-3E96-4B66-8D31-AA1017B3D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0023" y="2165203"/>
            <a:ext cx="444659" cy="624592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0B8F06BD-2A16-4082-87A1-9192D8A8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2597" y="3120224"/>
            <a:ext cx="444659" cy="624592"/>
          </a:xfrm>
          <a:prstGeom prst="rect">
            <a:avLst/>
          </a:prstGeom>
        </p:spPr>
      </p:pic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28CA976B-8F98-4769-8E19-646933115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9846" y="5272764"/>
            <a:ext cx="444659" cy="624592"/>
          </a:xfrm>
          <a:prstGeom prst="rect">
            <a:avLst/>
          </a:prstGeom>
        </p:spPr>
      </p:pic>
      <p:sp>
        <p:nvSpPr>
          <p:cNvPr id="39" name="Action Button: Help 3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7B0C59D-E145-4E5D-8B8F-4DDD9CEA717C}"/>
              </a:ext>
            </a:extLst>
          </p:cNvPr>
          <p:cNvSpPr/>
          <p:nvPr/>
        </p:nvSpPr>
        <p:spPr>
          <a:xfrm>
            <a:off x="9177307" y="4105881"/>
            <a:ext cx="205282" cy="329986"/>
          </a:xfrm>
          <a:prstGeom prst="actionButtonHelp">
            <a:avLst/>
          </a:prstGeom>
          <a:solidFill>
            <a:srgbClr val="EA00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Action Button: Help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294078-2C9E-4996-AC5B-B87E1BB963CD}"/>
              </a:ext>
            </a:extLst>
          </p:cNvPr>
          <p:cNvSpPr/>
          <p:nvPr/>
        </p:nvSpPr>
        <p:spPr>
          <a:xfrm>
            <a:off x="11346088" y="3002936"/>
            <a:ext cx="198090" cy="298210"/>
          </a:xfrm>
          <a:prstGeom prst="actionButtonHelp">
            <a:avLst/>
          </a:prstGeom>
          <a:solidFill>
            <a:srgbClr val="EA00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9C024A-9B9B-4E4E-87C1-AF75FC20C660}"/>
              </a:ext>
            </a:extLst>
          </p:cNvPr>
          <p:cNvSpPr txBox="1"/>
          <p:nvPr/>
        </p:nvSpPr>
        <p:spPr>
          <a:xfrm>
            <a:off x="5337867" y="4140102"/>
            <a:ext cx="1196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Images*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B80C7-9C06-4252-A20F-E43296492C28}"/>
              </a:ext>
            </a:extLst>
          </p:cNvPr>
          <p:cNvSpPr txBox="1"/>
          <p:nvPr/>
        </p:nvSpPr>
        <p:spPr>
          <a:xfrm>
            <a:off x="9659760" y="5999638"/>
            <a:ext cx="2515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metadata, not pixels</a:t>
            </a:r>
          </a:p>
        </p:txBody>
      </p: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399FCBD3-19A4-45EE-62AB-EEB0C53F8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5677" y="2278642"/>
            <a:ext cx="444659" cy="62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7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C9C7-285F-4B33-B706-E43EE921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Current DFDL v1.0 Language Limitations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D3E2A-2398-4E79-9D81-8E15BBE70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Recursive types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DFDL v1.0 not a Turing-Complete language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 purpose - it's a feature, not a bug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Position of elements "by offset"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Random jumping around data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Ex: TIFF file format 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TIFF cannot be described in DFDL v1.0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2593C-6248-0E5D-E403-12A67EFB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F44F506-B9D6-4BE6-8F87-C758AA41B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41" y="4187754"/>
            <a:ext cx="2469754" cy="1529935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FB16B01A-0F2E-45A9-B175-5ACD057DD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41" y="3032321"/>
            <a:ext cx="2484550" cy="1037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7DF020-AA49-487A-BF6B-5BB36F9546DD}"/>
              </a:ext>
            </a:extLst>
          </p:cNvPr>
          <p:cNvSpPr txBox="1"/>
          <p:nvPr/>
        </p:nvSpPr>
        <p:spPr>
          <a:xfrm>
            <a:off x="9373885" y="5821825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Noto Sans" panose="020B0502040504020204" pitchFamily="34" charset="0"/>
              </a:rPr>
              <a:t>Thanks to</a:t>
            </a:r>
          </a:p>
          <a:p>
            <a:r>
              <a:rPr lang="en-US" sz="1600" dirty="0">
                <a:latin typeface="Noto Sans" panose="020B0502040504020204" pitchFamily="34" charset="0"/>
              </a:rPr>
              <a:t>http://langsec.org/occupy/</a:t>
            </a:r>
          </a:p>
        </p:txBody>
      </p:sp>
    </p:spTree>
    <p:extLst>
      <p:ext uri="{BB962C8B-B14F-4D97-AF65-F5344CB8AC3E}">
        <p14:creationId xmlns:p14="http://schemas.microsoft.com/office/powerpoint/2010/main" val="346263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C9C7-285F-4B33-B706-E43EE921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Things DFDL (v1.0) Doesn't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D3E2A-2398-4E79-9D81-8E15BBE70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568"/>
            <a:ext cx="10515600" cy="50613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DFDL v1.0 was not originally intended for: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Document file formats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 e.g., MS Office documents (.doc), or RTF, PDF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Images, Video, Audio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Archives like zip files or tar files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Core dump/memory image format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Storage format of a RDBMS table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Graphs of pointers - object graphs dumped from memory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DFDL is being extended to cover more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BLOBs - for images, video, audio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Already available in Daffodil from v2.5.0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B35F-D5F9-8F2E-75B2-0BEB4E49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07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Examples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CSV (ASCII text delimited)</a:t>
            </a:r>
          </a:p>
          <a:p>
            <a:pPr>
              <a:lnSpc>
                <a:spcPct val="100000"/>
              </a:lnSpc>
            </a:pPr>
            <a:r>
              <a:rPr lang="en-US" dirty="0"/>
              <a:t>PCAP (variable length binary)</a:t>
            </a:r>
          </a:p>
          <a:p>
            <a:pPr>
              <a:lnSpc>
                <a:spcPct val="100000"/>
              </a:lnSpc>
            </a:pPr>
            <a:r>
              <a:rPr lang="en-US" dirty="0"/>
              <a:t>MIL-STD-2045 (dense bit-packed binary, LSBF)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EB06E2-A589-E66F-4C0A-FB40FF07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37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Example: CSV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Comma-Separated Values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DB25F-1DE7-8930-A8E9-B242C86A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73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CSV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Textual Format (ASCII)</a:t>
            </a:r>
          </a:p>
          <a:p>
            <a:pPr>
              <a:lnSpc>
                <a:spcPct val="100000"/>
              </a:lnSpc>
            </a:pPr>
            <a:r>
              <a:rPr lang="en-US" dirty="0"/>
              <a:t>Comma-Separated Values</a:t>
            </a:r>
          </a:p>
          <a:p>
            <a:pPr>
              <a:lnSpc>
                <a:spcPct val="100000"/>
              </a:lnSpc>
            </a:pPr>
            <a:r>
              <a:rPr lang="en-US" dirty="0"/>
              <a:t>Tabular data</a:t>
            </a:r>
          </a:p>
          <a:p>
            <a:pPr>
              <a:lnSpc>
                <a:spcPct val="100000"/>
              </a:lnSpc>
            </a:pPr>
            <a:r>
              <a:rPr lang="en-US" dirty="0"/>
              <a:t>Rows separated by newlines</a:t>
            </a:r>
          </a:p>
          <a:p>
            <a:pPr>
              <a:lnSpc>
                <a:spcPct val="100000"/>
              </a:lnSpc>
            </a:pPr>
            <a:r>
              <a:rPr lang="en-US" dirty="0"/>
              <a:t>Fields separated by commas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DFE63-BA61-C259-AF2D-107F49B6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45582" y="3009900"/>
            <a:ext cx="3429000" cy="838199"/>
          </a:xfrm>
          <a:prstGeom prst="rect">
            <a:avLst/>
          </a:prstGeom>
          <a:solidFill>
            <a:srgbClr val="A7FFCF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74320" tIns="45714" rIns="274320" bIns="45714" rtlCol="0" anchor="ctr"/>
          <a:lstStyle/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solidFill>
                  <a:schemeClr val="tx2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Smith,Charles,36,6.2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solidFill>
                  <a:schemeClr val="tx2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Williams,Mary,51,5.5</a:t>
            </a:r>
          </a:p>
        </p:txBody>
      </p:sp>
    </p:spTree>
    <p:extLst>
      <p:ext uri="{BB962C8B-B14F-4D97-AF65-F5344CB8AC3E}">
        <p14:creationId xmlns:p14="http://schemas.microsoft.com/office/powerpoint/2010/main" val="4080519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CSV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1B1D32-367C-F63F-E51E-4F72695F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12954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&lt;schema&gt;</a:t>
            </a:r>
            <a:endParaRPr lang="en-US" sz="1600" b="1" dirty="0">
              <a:latin typeface="Noto Sans" panose="020B0502040504020204" pitchFamily="3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oto Mono" panose="020B0604020202020204" charset="0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&lt;annotation&gt;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source=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"http://www.ogf.org/dfdl/"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 &lt;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format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ref=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"defaults"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representation=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"text"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encoding=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"ASCII"  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lengthKind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"delimited"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latin typeface="Noto Mono" panose="020B0604020202020204" charset="0"/>
              </a:rPr>
              <a:t>escapeSchemRef</a:t>
            </a:r>
            <a:r>
              <a:rPr lang="en-US" sz="1600" b="1" dirty="0"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"quoted"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			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occursCountKind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"parsed"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/&gt;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&lt;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defineEscapeScheme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name="quoted"&gt;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   &lt;</a:t>
            </a:r>
            <a:r>
              <a:rPr lang="en-US" sz="1600" b="1" dirty="0" err="1"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escapeScheme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escapeKind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escapeBlock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escapeBlockStart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"&amp;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quot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;"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escapeBlockEnd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"&amp;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quot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;"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escapeEscapeCharacter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"&amp;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quot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;"&gt;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&lt;/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defineEscapeScheme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   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oto Mono" panose="020B0604020202020204" charset="0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&lt;annotation&gt;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endParaRPr lang="en-US" sz="1600" b="1" dirty="0">
              <a:solidFill>
                <a:srgbClr val="7F0055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endParaRPr lang="en-US" sz="1600" b="1" dirty="0">
              <a:solidFill>
                <a:srgbClr val="7F0055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&lt;schema&gt;</a:t>
            </a:r>
            <a:endParaRPr lang="en-US" sz="1600" b="1" dirty="0">
              <a:latin typeface="Noto Sans" panose="020B050204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057400"/>
            <a:ext cx="8610600" cy="2971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82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CSV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B4D87-F113-4D04-1A90-E3F2272A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12954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&lt;schema&gt;</a:t>
            </a:r>
            <a:endParaRPr lang="en-US" sz="1600" b="1" dirty="0">
              <a:latin typeface="Noto Sans" panose="020B0502040504020204" pitchFamily="3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oto Mono" panose="020B0604020202020204" charset="0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&lt;annotation&gt;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source=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"http://www.ogf.org/dfdl/"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&lt;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format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ref=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"defaults"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representation=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"text"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encoding=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"ASCII"  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lengthKind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"delimited"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latin typeface="Noto Mono" panose="020B0604020202020204" charset="0"/>
              </a:rPr>
              <a:t>escapeSchemRef</a:t>
            </a:r>
            <a:r>
              <a:rPr lang="en-US" sz="1600" b="1" dirty="0"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"quoted"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			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occursCountKind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"parsed"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/&gt;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&lt;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defineEscapeScheme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name="quoted"&gt;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   &lt;</a:t>
            </a:r>
            <a:r>
              <a:rPr lang="en-US" sz="1600" b="1" dirty="0" err="1"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escapeScheme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escapeKind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escapeBlock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escapeBlockStart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"&amp;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quot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;"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escapeBlockEnd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"&amp;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quot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;"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escapeEscapeCharacter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"&amp;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quot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;"&gt;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&lt;/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defineEscapeScheme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oto Mono" panose="020B0604020202020204" charset="0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&lt;annotation&gt;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endParaRPr lang="en-US" sz="1600" b="1" dirty="0">
              <a:solidFill>
                <a:srgbClr val="7F0055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endParaRPr lang="en-US" sz="1600" b="1" dirty="0">
              <a:solidFill>
                <a:srgbClr val="7F0055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&lt;schema&gt;</a:t>
            </a:r>
            <a:endParaRPr lang="en-US" sz="1600" b="1" dirty="0">
              <a:latin typeface="Noto Sans" panose="020B050204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295400"/>
            <a:ext cx="861060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0700" y="5029200"/>
            <a:ext cx="86106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4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CSV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522EE-F8EB-1E7D-C839-F3380777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1295401"/>
            <a:ext cx="86868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&lt;element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"csv"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complexType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&lt;sequence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dfdl:separator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"%NL;"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</a:t>
            </a: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dfdl:separatorPosition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"postfix"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&lt;element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"record"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maxOccurs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"unbounded"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complexType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&lt;sequence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dfdl:separator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","    </a:t>
            </a: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               </a:t>
            </a:r>
            <a:r>
              <a:rPr lang="en-US" sz="1600" b="1" dirty="0" err="1">
                <a:solidFill>
                  <a:schemeClr val="tx2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dfdl:</a:t>
            </a:r>
            <a:r>
              <a:rPr lang="en-US" sz="1600" b="1" dirty="0" err="1">
                <a:solidFill>
                  <a:schemeClr val="tx2"/>
                </a:solidFill>
                <a:latin typeface="Noto Mono" panose="020B0604020202020204" charset="0"/>
              </a:rPr>
              <a:t>s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eparatorPosition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"infix"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&lt;element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"item"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type=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xs:string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 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</a:t>
            </a: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maxOccurs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"unbounded"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/&gt;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  &lt;/sequence&gt;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complexType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&lt;/element&gt;</a:t>
            </a: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&lt;/sequence&gt;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complexType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&lt;/element&gt;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2400" y="1905000"/>
            <a:ext cx="52578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3048000"/>
            <a:ext cx="52578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5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9D4967-57CB-57B8-63D1-B026CB27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9E20DD-6E2F-2D2C-0318-B194B2BFC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DFDL needed?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E7C07-7DC0-3843-6CB0-81EDA91D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BF1-6423-496B-B3DA-CA30B590FFC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CSV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660F4A-B923-94BF-132F-F8E65BA4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1295401"/>
            <a:ext cx="86868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&lt;element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"csv"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complexType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&lt;sequence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dfdl:separator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"%NL;"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</a:t>
            </a: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dfdl:separatorPosition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"postfix"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&lt;element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"record"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maxOccurs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"unbounded"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complexType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&lt;sequence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dfdl:separator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","    </a:t>
            </a: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               </a:t>
            </a:r>
            <a:r>
              <a:rPr lang="en-US" sz="1600" b="1" dirty="0" err="1">
                <a:solidFill>
                  <a:schemeClr val="tx2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dfdl:</a:t>
            </a:r>
            <a:r>
              <a:rPr lang="en-US" sz="1600" b="1" dirty="0" err="1">
                <a:solidFill>
                  <a:schemeClr val="tx2"/>
                </a:solidFill>
                <a:latin typeface="Noto Mono" panose="020B0604020202020204" charset="0"/>
              </a:rPr>
              <a:t>s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eparatorPosition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"infix"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&lt;element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"item"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type=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xs:string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 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</a:t>
            </a: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maxOccurs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"unbounded"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/&gt;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  &lt;/sequence&gt;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complexType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  &lt;/element&gt;</a:t>
            </a: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  &lt;/sequence&gt;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  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complexType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&gt;</a:t>
            </a:r>
            <a:endPara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erif" panose="020F0502020204030204" pitchFamily="18" charset="0"/>
            </a:endParaRPr>
          </a:p>
          <a:p>
            <a:pPr marL="465138" indent="-465138">
              <a:lnSpc>
                <a:spcPct val="115000"/>
              </a:lnSpc>
              <a:buClr>
                <a:schemeClr val="bg1">
                  <a:lumMod val="75000"/>
                </a:schemeClr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&lt;/element&gt;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1371600"/>
            <a:ext cx="78486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438400"/>
            <a:ext cx="8077200" cy="609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3581400"/>
            <a:ext cx="7848600" cy="2286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61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CSV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D88752-CCE2-285B-C5A7-9C5AD498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21627" y="1418435"/>
            <a:ext cx="1623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</a:rPr>
              <a:t>CSV Input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4614044" y="1524000"/>
          <a:ext cx="597775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3048003" y="3352800"/>
            <a:ext cx="2215055" cy="820792"/>
          </a:xfrm>
          <a:prstGeom prst="rect">
            <a:avLst/>
          </a:prstGeom>
          <a:solidFill>
            <a:srgbClr val="C0AFFF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4020202020204" charset="0"/>
              </a:rPr>
              <a:t>DFDL Implementation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574424" y="3581401"/>
            <a:ext cx="597776" cy="30463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9203" y="1524003"/>
            <a:ext cx="1445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</a:rPr>
              <a:t>DFDL Infoset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3990237" y="4327553"/>
            <a:ext cx="425340" cy="30463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3990237" y="2879753"/>
            <a:ext cx="425340" cy="30463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50224" y="1828803"/>
            <a:ext cx="3429000" cy="838199"/>
          </a:xfrm>
          <a:prstGeom prst="rect">
            <a:avLst/>
          </a:prstGeom>
          <a:solidFill>
            <a:srgbClr val="A7FFCF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74320" tIns="45714" rIns="274320" bIns="45714" rtlCol="0" anchor="ctr"/>
          <a:lstStyle/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solidFill>
                  <a:schemeClr val="tx2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Smith,Charles,36,6.2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solidFill>
                  <a:schemeClr val="tx2"/>
                </a:solidFill>
                <a:latin typeface="Noto Mono" panose="020B0604020202020204" charset="0"/>
                <a:ea typeface="Noto Serif" panose="020F0502020204030204" pitchFamily="18" charset="0"/>
                <a:cs typeface="Noto Serif" panose="020F0502020204030204" pitchFamily="18" charset="0"/>
              </a:rPr>
              <a:t>Williams,Mary,51,5.5</a:t>
            </a:r>
          </a:p>
        </p:txBody>
      </p:sp>
      <p:sp>
        <p:nvSpPr>
          <p:cNvPr id="18" name="Can 17"/>
          <p:cNvSpPr/>
          <p:nvPr/>
        </p:nvSpPr>
        <p:spPr>
          <a:xfrm>
            <a:off x="3136024" y="4876803"/>
            <a:ext cx="2057400" cy="1066799"/>
          </a:xfrm>
          <a:prstGeom prst="can">
            <a:avLst>
              <a:gd name="adj" fmla="val 25000"/>
            </a:avLst>
          </a:prstGeom>
          <a:solidFill>
            <a:srgbClr val="FFA7A7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</a:rPr>
              <a:t>CSV DFDL Schema</a:t>
            </a:r>
          </a:p>
        </p:txBody>
      </p:sp>
    </p:spTree>
    <p:extLst>
      <p:ext uri="{BB962C8B-B14F-4D97-AF65-F5344CB8AC3E}">
        <p14:creationId xmlns:p14="http://schemas.microsoft.com/office/powerpoint/2010/main" val="2524715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Example: PCAP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Packet Capture File Format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AD7AB-A761-E0DB-F762-91EE9978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5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PCAP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19018-16A0-E62E-72BA-40A903DC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461642" y="1524000"/>
          <a:ext cx="597775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2934029" y="3505200"/>
            <a:ext cx="2180896" cy="820792"/>
          </a:xfrm>
          <a:prstGeom prst="rect">
            <a:avLst/>
          </a:prstGeom>
          <a:solidFill>
            <a:srgbClr val="C0AFFF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4020202020204" charset="0"/>
              </a:rPr>
              <a:t>DFDL Implementation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345824" y="3733801"/>
            <a:ext cx="597776" cy="30463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0242" y="1524003"/>
            <a:ext cx="1445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</a:rPr>
              <a:t>DFDL Infoset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3825849" y="4511813"/>
            <a:ext cx="425340" cy="30463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3829049" y="3007165"/>
            <a:ext cx="402788" cy="288484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2971800" y="4953003"/>
            <a:ext cx="2057400" cy="1066799"/>
          </a:xfrm>
          <a:prstGeom prst="can">
            <a:avLst>
              <a:gd name="adj" fmla="val 25000"/>
            </a:avLst>
          </a:prstGeom>
          <a:solidFill>
            <a:srgbClr val="FFA7A7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</a:rPr>
              <a:t>PCAP DFDL Schema</a:t>
            </a:r>
          </a:p>
        </p:txBody>
      </p:sp>
      <p:pic>
        <p:nvPicPr>
          <p:cNvPr id="15" name="Picture 4" descr="C:\Documents and Settings\slawrence\Desktop\pcap.png"/>
          <p:cNvPicPr>
            <a:picLocks noChangeAspect="1" noChangeArrowheads="1"/>
          </p:cNvPicPr>
          <p:nvPr/>
        </p:nvPicPr>
        <p:blipFill>
          <a:blip r:embed="rId7" cstate="print"/>
          <a:srcRect l="21250"/>
          <a:stretch>
            <a:fillRect/>
          </a:stretch>
        </p:blipFill>
        <p:spPr bwMode="auto">
          <a:xfrm>
            <a:off x="2251841" y="1571526"/>
            <a:ext cx="3581400" cy="13240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09803" y="1219200"/>
            <a:ext cx="1445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</a:rPr>
              <a:t>PCAP Data</a:t>
            </a:r>
          </a:p>
        </p:txBody>
      </p:sp>
    </p:spTree>
    <p:extLst>
      <p:ext uri="{BB962C8B-B14F-4D97-AF65-F5344CB8AC3E}">
        <p14:creationId xmlns:p14="http://schemas.microsoft.com/office/powerpoint/2010/main" val="1382483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PCAP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Network Packet Capture</a:t>
            </a:r>
          </a:p>
          <a:p>
            <a:pPr>
              <a:lnSpc>
                <a:spcPct val="100000"/>
              </a:lnSpc>
            </a:pPr>
            <a:r>
              <a:rPr lang="en-US" dirty="0"/>
              <a:t>Binary Format</a:t>
            </a:r>
          </a:p>
          <a:p>
            <a:pPr>
              <a:lnSpc>
                <a:spcPct val="100000"/>
              </a:lnSpc>
            </a:pPr>
            <a:r>
              <a:rPr lang="en-US" dirty="0"/>
              <a:t>Global Header</a:t>
            </a:r>
          </a:p>
          <a:p>
            <a:pPr>
              <a:lnSpc>
                <a:spcPct val="100000"/>
              </a:lnSpc>
            </a:pPr>
            <a:r>
              <a:rPr lang="en-US" dirty="0"/>
              <a:t>Packet Header/Data</a:t>
            </a:r>
          </a:p>
          <a:p>
            <a:pPr>
              <a:lnSpc>
                <a:spcPct val="100000"/>
              </a:lnSpc>
            </a:pPr>
            <a:r>
              <a:rPr lang="en-US" dirty="0"/>
              <a:t>Variable </a:t>
            </a:r>
            <a:r>
              <a:rPr lang="en-US" dirty="0" err="1"/>
              <a:t>Endianness</a:t>
            </a:r>
            <a:r>
              <a:rPr lang="en-US" dirty="0"/>
              <a:t> and Data Length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A0238-1F7F-1B6C-6E6F-654567C0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13985" y="2000250"/>
            <a:ext cx="7098145" cy="557430"/>
            <a:chOff x="14630400" y="22021800"/>
            <a:chExt cx="10439400" cy="381000"/>
          </a:xfrm>
        </p:grpSpPr>
        <p:sp>
          <p:nvSpPr>
            <p:cNvPr id="7" name="Rectangle 6"/>
            <p:cNvSpPr/>
            <p:nvPr/>
          </p:nvSpPr>
          <p:spPr>
            <a:xfrm>
              <a:off x="14630400" y="22021800"/>
              <a:ext cx="1981200" cy="381000"/>
            </a:xfrm>
            <a:prstGeom prst="rect">
              <a:avLst/>
            </a:prstGeom>
            <a:solidFill>
              <a:srgbClr val="FFA7A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oto Sans" panose="020B0502040504020204" pitchFamily="34" charset="0"/>
                  <a:cs typeface="Noto Sans" panose="020B0502040504020204" pitchFamily="34" charset="0"/>
                </a:rPr>
                <a:t>Global Header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11600" y="22021800"/>
              <a:ext cx="1981200" cy="381000"/>
            </a:xfrm>
            <a:prstGeom prst="rect">
              <a:avLst/>
            </a:prstGeom>
            <a:solidFill>
              <a:srgbClr val="A7FFC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oto Sans" panose="020B0502040504020204" pitchFamily="34" charset="0"/>
                  <a:cs typeface="Noto Sans" panose="020B0502040504020204" pitchFamily="34" charset="0"/>
                </a:rPr>
                <a:t>Packet Header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592800" y="22021800"/>
              <a:ext cx="1981200" cy="381000"/>
            </a:xfrm>
            <a:prstGeom prst="rect">
              <a:avLst/>
            </a:prstGeom>
            <a:solidFill>
              <a:srgbClr val="A7FFC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oto Sans" panose="020B0502040504020204" pitchFamily="34" charset="0"/>
                  <a:cs typeface="Noto Sans" panose="020B0502040504020204" pitchFamily="34" charset="0"/>
                </a:rPr>
                <a:t>Packet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Noto Sans" panose="020B0502040504020204" pitchFamily="34" charset="0"/>
                  <a:cs typeface="Noto Sans" panose="020B0502040504020204" pitchFamily="34" charset="0"/>
                </a:rPr>
                <a:t>Data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74000" y="22021800"/>
              <a:ext cx="19812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oto Sans" panose="020B0502040504020204" pitchFamily="34" charset="0"/>
                  <a:cs typeface="Noto Sans" panose="020B0502040504020204" pitchFamily="34" charset="0"/>
                </a:rPr>
                <a:t>Packet Header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555200" y="22021800"/>
              <a:ext cx="19812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oto Sans" panose="020B0502040504020204" pitchFamily="34" charset="0"/>
                  <a:cs typeface="Noto Sans" panose="020B0502040504020204" pitchFamily="34" charset="0"/>
                </a:rPr>
                <a:t>Packet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Noto Sans" panose="020B0502040504020204" pitchFamily="34" charset="0"/>
                  <a:cs typeface="Noto Sans" panose="020B0502040504020204" pitchFamily="34" charset="0"/>
                </a:rPr>
                <a:t>Data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536400" y="22021800"/>
              <a:ext cx="5334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oto Sans" panose="020B0502040504020204" pitchFamily="34" charset="0"/>
                  <a:cs typeface="Noto Sans" panose="020B0502040504020204" pitchFamily="34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615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PCAP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96BED-0C69-5D5A-FFB3-12B91D57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12192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&lt;schema&gt;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&lt;annotation&gt;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source=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"http://www.ogf.org/dfdl/"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&lt;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format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ref=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"defaults"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representation=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"binary"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alignment=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"8"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alignmentUnits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"bits"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lengthUnits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"bits"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binaryNumberRep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"binary"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lengthKind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"implicit"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byteOrder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"{ $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byte_order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 }"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/&gt;</a:t>
            </a:r>
            <a:endParaRPr lang="en-US" sz="1600" b="1" dirty="0">
              <a:latin typeface="Noto Sans" panose="020B0502040504020204" pitchFamily="3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defineVariable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byte_order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type=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xs:string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/&gt;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&lt;/annotation&gt;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endParaRPr lang="en-US" sz="1600" b="1" dirty="0">
              <a:solidFill>
                <a:srgbClr val="7F0055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simpleType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"uint32"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dfdl:lengthKind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"explicit"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dfdl:length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"32"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&lt;restriction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base=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xs:unsignedInt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/&gt;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simpleType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&lt;/schema&gt;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1981200"/>
            <a:ext cx="8077200" cy="2209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4724401"/>
            <a:ext cx="8077200" cy="11954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04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PCAP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750A7-DBF3-356E-3A40-93144232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12192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&lt;schema&gt;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&lt;annotation&gt;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source=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"http://www.ogf.org/dfdl/"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&lt;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format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ref=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"defaults"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representation=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"binary"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alignment=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"8"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alignmentUnits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"bits"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lengthUnits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"bits"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binaryNumberRep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"binary"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lengthKind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"implicit"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byteOrder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"{ $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byte_order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 }"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/&gt;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defineVariable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byte_order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type=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xs:string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/&gt;</a:t>
            </a:r>
            <a:endParaRPr lang="en-US" sz="1600" b="1" dirty="0">
              <a:latin typeface="Noto Sans" panose="020B0502040504020204" pitchFamily="3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&lt;/annotation&gt;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endParaRPr lang="en-US" sz="1600" b="1" dirty="0">
              <a:solidFill>
                <a:srgbClr val="7F0055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simpleType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"uint32"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dfdl:lengthKind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"explicit"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dfdl:length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"32"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&lt;restriction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base=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xs:unsignedInt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/&gt;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simpleType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&lt;/schema&gt;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1295400"/>
            <a:ext cx="8077200" cy="685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4876800"/>
            <a:ext cx="80772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4191000"/>
            <a:ext cx="8077200" cy="685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33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PCAP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1DF96B-373D-6E87-6BF3-AD6A218F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12192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&lt;schema&gt;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&lt;annotation&gt;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source=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"http://www.ogf.org/dfdl/"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&lt;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format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ref=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"defaults"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representation=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"binary"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alignment=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"8"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alignmentUnits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"bits"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lengthUnits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"bits"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binaryNumberRep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"binary"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lengthKind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"implicit"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byteOrder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"{ $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byte_order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 }"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/&gt;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defineVariable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byte_order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type=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xs:string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/&gt;</a:t>
            </a:r>
            <a:endParaRPr lang="en-US" sz="1600" b="1" dirty="0">
              <a:latin typeface="Noto Sans" panose="020B0502040504020204" pitchFamily="3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&lt;/annotation&gt;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endParaRPr lang="en-US" sz="1600" b="1" dirty="0">
              <a:solidFill>
                <a:srgbClr val="7F0055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simpleType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"uint32"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dfdl:lengthKind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"explicit"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       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dfdl:length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"32"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&lt;restriction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base=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xs:unsignedInt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/&gt;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simpleType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&lt;/schema&gt;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1295400"/>
            <a:ext cx="8077200" cy="3581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1676400" y="5943600"/>
            <a:ext cx="8077200" cy="228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47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PCAP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315C72-9BA3-A4E2-1BDA-7873F91E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1371601"/>
            <a:ext cx="960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&lt;element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magic_number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type=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"ex:uint32"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dfdl:byteOrder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bigEndian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&lt;annotation&gt;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source=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"http://www.ogf.org/dfdl/"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setVariable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ref=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byte_order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r>
              <a:rPr lang="en-US" sz="1600" b="1" dirty="0">
                <a:solidFill>
                  <a:srgbClr val="3F7F59"/>
                </a:solidFill>
                <a:latin typeface="Noto Mono" panose="020B0604020202020204" charset="0"/>
              </a:rPr>
              <a:t>&lt;![CDATA[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{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if (. eq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dfdl:unsignedInt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('xA1B2C3D4')) then 'bigEndian'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else if (. eq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dfdl:unsignedInt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('xD4C3B2A1') then '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littleEndian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'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else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daf:error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() }</a:t>
            </a:r>
            <a:r>
              <a:rPr lang="en-US" sz="1600" b="1" dirty="0">
                <a:solidFill>
                  <a:srgbClr val="3F7F59"/>
                </a:solidFill>
                <a:latin typeface="Noto Mono" panose="020B0604020202020204" charset="0"/>
              </a:rPr>
              <a:t>]]&gt;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3F7F59"/>
                </a:solidFill>
                <a:latin typeface="Noto Mono" panose="020B0604020202020204" charset="0"/>
              </a:rPr>
              <a:t>  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setVariable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dfdl:property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name="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outputValueCalc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"&gt;&lt;![CDATA[{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     if ($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dfdl:byteOrder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eq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'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bigEndian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')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     then 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dfdl:unsignedInt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('xA1B2C3D4')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     else 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dfdl:unsignedInt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('xD4C3B2A1')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    }]]&gt;&lt;/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dfdl:property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endParaRPr lang="en-US" sz="1600" b="1" dirty="0">
              <a:solidFill>
                <a:srgbClr val="7F0055"/>
              </a:solidFill>
              <a:latin typeface="Noto Mono" panose="020B0604020202020204" charset="0"/>
            </a:endParaRPr>
          </a:p>
          <a:p>
            <a:pPr marL="342900" indent="-342900"/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&lt;/annotation&gt;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&lt;/element&gt;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1752600" y="1905000"/>
            <a:ext cx="807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752600" y="3542146"/>
            <a:ext cx="8077200" cy="1524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76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PCAP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0804F1-FAC6-0CA2-8C70-40415078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1371601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&lt;element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name=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magic_number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type=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"ex:uint32"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   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dfdl:byteOrder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bigEndian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&lt;annotation&gt;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source=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"http://www.ogf.org/dfdl/"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setVariable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ref=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 err="1">
                <a:solidFill>
                  <a:srgbClr val="2A00FF"/>
                </a:solidFill>
                <a:latin typeface="Noto Mono" panose="020B0604020202020204" charset="0"/>
              </a:rPr>
              <a:t>byte_order</a:t>
            </a:r>
            <a:r>
              <a:rPr lang="en-US" sz="1600" b="1" dirty="0">
                <a:solidFill>
                  <a:srgbClr val="2A00FF"/>
                </a:solidFill>
                <a:latin typeface="Noto Mono" panose="020B0604020202020204" charset="0"/>
              </a:rPr>
              <a:t>"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r>
              <a:rPr lang="en-US" sz="1600" b="1" dirty="0">
                <a:solidFill>
                  <a:srgbClr val="3F7F59"/>
                </a:solidFill>
                <a:latin typeface="Noto Mono" panose="020B0604020202020204" charset="0"/>
              </a:rPr>
              <a:t>&lt;![CDATA[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{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if (.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eq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2712847316) then '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bigEndian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'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else if (.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eq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3569595041) then '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littleEndian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'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      else 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daf:error</a:t>
            </a: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() }</a:t>
            </a:r>
            <a:r>
              <a:rPr lang="en-US" sz="1600" b="1" dirty="0">
                <a:solidFill>
                  <a:srgbClr val="3F7F59"/>
                </a:solidFill>
                <a:latin typeface="Noto Mono" panose="020B0604020202020204" charset="0"/>
              </a:rPr>
              <a:t>]]&gt;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3F7F59"/>
                </a:solidFill>
                <a:latin typeface="Noto Mono" panose="020B0604020202020204" charset="0"/>
              </a:rPr>
              <a:t>    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</a:t>
            </a:r>
            <a:r>
              <a:rPr lang="en-US" sz="1600" b="1" dirty="0" err="1">
                <a:solidFill>
                  <a:srgbClr val="000000"/>
                </a:solidFill>
                <a:latin typeface="Noto Mono" panose="020B0604020202020204" charset="0"/>
              </a:rPr>
              <a:t>dfdl: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setVariable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&lt;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dfdl:property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name="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outputValueCalc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"&gt;&lt;![CDATA[{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     if ($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dfdl:byteOrder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eq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'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bigEndian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')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     then 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dfdl:unsignedInt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('xA1B2C3D4') 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     else 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dfdl:unsignedInt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('xD4C3B2A1')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       }]]&gt;&lt;/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dfdl:property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endParaRPr lang="en-US" sz="1600" b="1" dirty="0">
              <a:solidFill>
                <a:srgbClr val="7F0055"/>
              </a:solidFill>
              <a:latin typeface="Noto Mono" panose="020B0604020202020204" charset="0"/>
            </a:endParaRPr>
          </a:p>
          <a:p>
            <a:pPr marL="342900" indent="-342900"/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    &lt;/</a:t>
            </a:r>
            <a:r>
              <a:rPr lang="en-US" sz="1600" b="1" dirty="0" err="1">
                <a:solidFill>
                  <a:srgbClr val="7F0055"/>
                </a:solidFill>
                <a:latin typeface="Noto Mono" panose="020B0604020202020204" charset="0"/>
              </a:rPr>
              <a:t>appinfo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000000"/>
                </a:solidFill>
                <a:latin typeface="Noto Mono" panose="020B0604020202020204" charset="0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&lt;/annotation&gt;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  <a:p>
            <a:pPr marL="465138" indent="-465138">
              <a:buClr>
                <a:schemeClr val="bg1">
                  <a:lumMod val="75000"/>
                </a:schemeClr>
              </a:buClr>
            </a:pPr>
            <a:r>
              <a:rPr lang="en-US" sz="1600" b="1" dirty="0">
                <a:solidFill>
                  <a:srgbClr val="7F0055"/>
                </a:solidFill>
                <a:latin typeface="Noto Mono" panose="020B0604020202020204" charset="0"/>
              </a:rPr>
              <a:t>&lt;/element&gt;</a:t>
            </a:r>
            <a:endParaRPr lang="en-US" sz="1600" b="1" dirty="0">
              <a:solidFill>
                <a:srgbClr val="000000"/>
              </a:solidFill>
              <a:latin typeface="Noto Mono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1752600" y="1905000"/>
            <a:ext cx="807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2126411" y="2109757"/>
            <a:ext cx="8077200" cy="1524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7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B9721473-222D-4CBD-9AAB-B666284EF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ISO/OGF DFDL?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29232F-171D-4E2D-862A-4EAAFC77B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Every Enterprise Software Company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8692B80E-58EE-4F8F-9C9C-0069006C6F3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dirty="0"/>
              <a:t>IBM (10+)</a:t>
            </a:r>
          </a:p>
          <a:p>
            <a:r>
              <a:rPr lang="en-US" altLang="en-US" dirty="0"/>
              <a:t>Oracle(10+)</a:t>
            </a:r>
          </a:p>
          <a:p>
            <a:r>
              <a:rPr lang="en-US" altLang="en-US" dirty="0"/>
              <a:t>SAP(10+)</a:t>
            </a:r>
          </a:p>
          <a:p>
            <a:r>
              <a:rPr lang="en-US" altLang="en-US" dirty="0"/>
              <a:t>Microsoft</a:t>
            </a:r>
          </a:p>
          <a:p>
            <a:r>
              <a:rPr lang="en-US" altLang="en-US" dirty="0"/>
              <a:t>SAS</a:t>
            </a:r>
          </a:p>
          <a:p>
            <a:r>
              <a:rPr lang="en-US" altLang="en-US" dirty="0" err="1"/>
              <a:t>SyncSort</a:t>
            </a:r>
            <a:endParaRPr lang="en-US" altLang="en-US" dirty="0"/>
          </a:p>
          <a:p>
            <a:r>
              <a:rPr lang="en-US" altLang="en-US" dirty="0" err="1"/>
              <a:t>AbInitio</a:t>
            </a:r>
            <a:endParaRPr lang="en-US" altLang="en-US" dirty="0"/>
          </a:p>
          <a:p>
            <a:r>
              <a:rPr lang="en-US" altLang="en-US" dirty="0"/>
              <a:t>Pervasive</a:t>
            </a:r>
          </a:p>
          <a:p>
            <a:r>
              <a:rPr lang="en-US" altLang="en-US" dirty="0"/>
              <a:t>Qlik/Expressor</a:t>
            </a:r>
          </a:p>
          <a:p>
            <a:r>
              <a:rPr lang="en-US" altLang="en-US" dirty="0"/>
              <a:t>.... Dozens more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D8EF65-3246-41D8-8AD6-915A174B0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6517" y="1535113"/>
            <a:ext cx="6025821" cy="639763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Every kind of software that takes in data: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3493C60-F01C-423D-B02E-BC262AE4AF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dirty="0"/>
              <a:t>data directed routing </a:t>
            </a:r>
          </a:p>
          <a:p>
            <a:r>
              <a:rPr lang="en-US" altLang="en-US" dirty="0"/>
              <a:t>database </a:t>
            </a:r>
          </a:p>
          <a:p>
            <a:r>
              <a:rPr lang="en-US" altLang="en-US" dirty="0"/>
              <a:t>data analysis and/or data mining</a:t>
            </a:r>
          </a:p>
          <a:p>
            <a:r>
              <a:rPr lang="en-US" altLang="en-US" dirty="0"/>
              <a:t>data cleansing</a:t>
            </a:r>
          </a:p>
          <a:p>
            <a:r>
              <a:rPr lang="en-US" altLang="en-US" dirty="0"/>
              <a:t>master data management</a:t>
            </a:r>
          </a:p>
          <a:p>
            <a:r>
              <a:rPr lang="en-US" altLang="en-US" dirty="0"/>
              <a:t>application integration</a:t>
            </a:r>
          </a:p>
          <a:p>
            <a:r>
              <a:rPr lang="en-US" altLang="en-US" dirty="0"/>
              <a:t>data visualization</a:t>
            </a:r>
          </a:p>
          <a:p>
            <a:r>
              <a:rPr lang="en-US" altLang="en-US" dirty="0"/>
              <a:t>…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9ECC1-9ABF-4FD8-A10E-4ADF3A14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BF1-6423-496B-B3DA-CA30B590FF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92E8A8F-7405-4867-846F-269BDB6CB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20" y="886800"/>
            <a:ext cx="11209537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algn="ctr" defTabSz="1219170">
              <a:tabLst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</a:tabLst>
            </a:pPr>
            <a:r>
              <a:rPr lang="en-US" altLang="en-US" sz="2800" dirty="0">
                <a:solidFill>
                  <a:srgbClr val="23408F"/>
                </a:solidFill>
                <a:latin typeface="Noto Sans" panose="020B0502040504020204" pitchFamily="34" charset="0"/>
              </a:rPr>
              <a:t>There are </a:t>
            </a:r>
            <a:r>
              <a:rPr lang="en-US" altLang="en-US" sz="2800" i="1" dirty="0">
                <a:solidFill>
                  <a:srgbClr val="23408F"/>
                </a:solidFill>
                <a:latin typeface="Noto Sans" panose="020B0502040504020204" pitchFamily="34" charset="0"/>
              </a:rPr>
              <a:t>hundreds</a:t>
            </a:r>
            <a:r>
              <a:rPr lang="en-US" altLang="en-US" sz="2800" dirty="0">
                <a:solidFill>
                  <a:srgbClr val="23408F"/>
                </a:solidFill>
                <a:latin typeface="Noto Sans" panose="020B0502040504020204" pitchFamily="34" charset="0"/>
              </a:rPr>
              <a:t> of ad-hoc data format description systems</a:t>
            </a: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8CEA2B9F-B43F-4791-A989-07A8AA164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1" y="2012951"/>
            <a:ext cx="0" cy="2653483"/>
          </a:xfrm>
          <a:prstGeom prst="line">
            <a:avLst/>
          </a:prstGeom>
          <a:noFill/>
          <a:ln w="12600" cap="flat">
            <a:solidFill>
              <a:srgbClr val="3263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/>
            <a:endParaRPr lang="en-US" dirty="0">
              <a:solidFill>
                <a:prstClr val="black"/>
              </a:solidFill>
              <a:latin typeface="Noto Sans" panose="020B050204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BB4D35-77B3-4CD7-AB4B-1D8667AD2D9E}"/>
              </a:ext>
            </a:extLst>
          </p:cNvPr>
          <p:cNvSpPr/>
          <p:nvPr/>
        </p:nvSpPr>
        <p:spPr bwMode="auto">
          <a:xfrm>
            <a:off x="3637493" y="4776076"/>
            <a:ext cx="4718048" cy="19735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defTabSz="1219170"/>
            <a:r>
              <a:rPr lang="en-US" altLang="en-US" b="1" dirty="0">
                <a:solidFill>
                  <a:prstClr val="black"/>
                </a:solidFill>
                <a:latin typeface="Noto Sans" panose="020B0502040504020204" pitchFamily="34" charset="0"/>
              </a:rPr>
              <a:t>All these data format descriptions are: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prstClr val="black"/>
                </a:solidFill>
                <a:latin typeface="Noto Sans" panose="020B0502040504020204" pitchFamily="34" charset="0"/>
              </a:rPr>
              <a:t>proprietary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prstClr val="black"/>
                </a:solidFill>
                <a:latin typeface="Noto Sans" panose="020B0502040504020204" pitchFamily="34" charset="0"/>
              </a:rPr>
              <a:t>ad-hoc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prstClr val="black"/>
                </a:solidFill>
                <a:latin typeface="Noto Sans" panose="020B0502040504020204" pitchFamily="34" charset="0"/>
              </a:rPr>
              <a:t>incompatible</a:t>
            </a:r>
            <a:r>
              <a:rPr lang="en-US" altLang="en-US" b="1" dirty="0">
                <a:solidFill>
                  <a:prstClr val="black"/>
                </a:solidFill>
                <a:latin typeface="Noto Sans" panose="020B0502040504020204" pitchFamily="34" charset="0"/>
              </a:rPr>
              <a:t> </a:t>
            </a:r>
          </a:p>
          <a:p>
            <a:pPr defTabSz="1219170"/>
            <a:r>
              <a:rPr lang="en-US" altLang="en-US" b="1" dirty="0">
                <a:solidFill>
                  <a:prstClr val="black"/>
                </a:solidFill>
                <a:latin typeface="Noto Sans" panose="020B0502040504020204" pitchFamily="34" charset="0"/>
              </a:rPr>
              <a:t>Even within products of the same company!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PCAP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&lt;element name="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PacketHeader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"&gt;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&lt;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complexType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&lt;sequence&gt;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&lt;element name="Seconds" type="pcap:uint32"/&gt;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&lt;element name="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USeconds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" type="pcap:uint32"/&gt;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&lt;element name="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InclLen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" type="pcap:uint32"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  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&lt;element name="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OrigLen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" type="pcap:uint32"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   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 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&lt;/sequence&gt;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&lt;/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complexType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&lt;/element&gt;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&lt;element ref="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pcap:LinkLayer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dfdl:lengthUnits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="bytes"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dfdl:lengthKind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="explicit"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dfdl:length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="{ ../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PacketHeader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/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InclLen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}"/&gt;</a:t>
            </a:r>
          </a:p>
          <a:p>
            <a:pPr>
              <a:lnSpc>
                <a:spcPct val="100000"/>
              </a:lnSpc>
            </a:pPr>
            <a:endParaRPr lang="en-US" sz="9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031DE6-E07B-F4FC-38BB-48255FED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18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9036" y="5826269"/>
            <a:ext cx="57150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5361" y="2549886"/>
            <a:ext cx="31242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CFC4E3C-108E-4A4B-A591-71D482D77C38}"/>
              </a:ext>
            </a:extLst>
          </p:cNvPr>
          <p:cNvSpPr txBox="1">
            <a:spLocks/>
          </p:cNvSpPr>
          <p:nvPr/>
        </p:nvSpPr>
        <p:spPr>
          <a:xfrm>
            <a:off x="572654" y="1139681"/>
            <a:ext cx="10515600" cy="5723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 Light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&lt;element name="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PacketHeader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"&gt;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&lt;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complexType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&lt;sequence&gt;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&lt;element name="Seconds" type="pcap:uint32"/&gt;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&lt;element name="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USeconds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" type="pcap:uint32"/&gt;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&lt;element name="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InclLen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" type="pcap:uint32"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  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&lt;element name="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OrigLen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" type="pcap:uint32"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   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  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&lt;/sequence&gt;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&lt;/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complexType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&lt;/element&gt;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&lt;element ref="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pcap:LinkLayer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dfdl:lengthUnits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="bytes"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dfdl:lengthKind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="explicit"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dfdl:length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="{ ../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PacketHeader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/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InclLen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}"/&gt;</a:t>
            </a:r>
          </a:p>
          <a:p>
            <a:endParaRPr lang="en-US" sz="900" b="1" dirty="0">
              <a:latin typeface="Noto Sans" panose="020B050204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PCAP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3A273-661F-D863-63C3-CD03C860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04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5727" y="5949334"/>
            <a:ext cx="47244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2027" y="2114490"/>
            <a:ext cx="26670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352615"/>
            <a:ext cx="5486400" cy="18129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- PCAP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92D8F3-D495-2CCE-2291-589D61DF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690563"/>
            <a:ext cx="11466513" cy="51355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&lt;element name="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PacketHeader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"&gt;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&lt;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complexType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&lt;sequence&gt;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&lt;element name="Seconds" type="pcap:uint32"/&gt;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&lt;element name="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USeconds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" type="pcap:uint32"/&gt;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&lt;element name="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InclLen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" type="pcap:uint32"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  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dfdl:outputValueCalc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="{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   if (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dfdl:valueLength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             ../../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pcap:LinkLayer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/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pcap:Ethernet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             'bytes') le 60) then 60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   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      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dfdl:valueLength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             ../../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pcap:LinkLayer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/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pcap:Ethernet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             'bytes') }"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&lt;element name="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OrigLen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" type="pcap:uint32"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      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dfdl:outputValueCalc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="{ ../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InclLen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}"/&gt;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   &lt;/sequence&gt;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&lt;/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complexType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&lt;/element&gt;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&lt;element ref="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pcap:LinkLayer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dfdl:lengthUnits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="bytes" 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dfdl:lengthKind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="explicit"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  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dfdl:length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="{ ../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PacketHeader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/</a:t>
            </a:r>
            <a:r>
              <a:rPr lang="en-US" sz="1500" b="1" dirty="0" err="1">
                <a:latin typeface="Noto Mono" panose="020B0604020202020204" charset="0"/>
                <a:cs typeface="Noto Mono" panose="020B0604020202020204" charset="0"/>
              </a:rPr>
              <a:t>InclLen</a:t>
            </a:r>
            <a:r>
              <a:rPr lang="en-US" sz="1500" b="1" dirty="0">
                <a:latin typeface="Noto Mono" panose="020B0604020202020204" charset="0"/>
                <a:cs typeface="Noto Mono" panose="020B0604020202020204" charset="0"/>
              </a:rPr>
              <a:t> }"/&gt;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b="1" dirty="0">
              <a:latin typeface="Noto Mono" panose="020B0604020202020204" charset="0"/>
              <a:cs typeface="N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41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PCAP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C5125D-418F-A601-DB28-FE987B22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461642" y="1524000"/>
          <a:ext cx="597775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2934029" y="3505200"/>
            <a:ext cx="2180896" cy="820792"/>
          </a:xfrm>
          <a:prstGeom prst="rect">
            <a:avLst/>
          </a:prstGeom>
          <a:solidFill>
            <a:srgbClr val="C0AFFF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4020202020204" charset="0"/>
              </a:rPr>
              <a:t>DFDL Implementation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345824" y="3733801"/>
            <a:ext cx="597776" cy="30463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0242" y="1524003"/>
            <a:ext cx="1445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</a:rPr>
              <a:t>DFDL Infoset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3825849" y="4511813"/>
            <a:ext cx="425340" cy="30463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3829049" y="3007165"/>
            <a:ext cx="402788" cy="288484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88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2971800" y="4953003"/>
            <a:ext cx="2057400" cy="1066799"/>
          </a:xfrm>
          <a:prstGeom prst="can">
            <a:avLst>
              <a:gd name="adj" fmla="val 25000"/>
            </a:avLst>
          </a:prstGeom>
          <a:solidFill>
            <a:srgbClr val="FFA7A7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</a:rPr>
              <a:t>PCAP DFDL Schema</a:t>
            </a:r>
          </a:p>
        </p:txBody>
      </p:sp>
      <p:pic>
        <p:nvPicPr>
          <p:cNvPr id="15" name="Picture 4" descr="C:\Documents and Settings\slawrence\Desktop\pcap.png"/>
          <p:cNvPicPr>
            <a:picLocks noChangeAspect="1" noChangeArrowheads="1"/>
          </p:cNvPicPr>
          <p:nvPr/>
        </p:nvPicPr>
        <p:blipFill>
          <a:blip r:embed="rId7" cstate="print"/>
          <a:srcRect l="21250"/>
          <a:stretch>
            <a:fillRect/>
          </a:stretch>
        </p:blipFill>
        <p:spPr bwMode="auto">
          <a:xfrm>
            <a:off x="2251841" y="1571526"/>
            <a:ext cx="3581400" cy="13240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09803" y="1219200"/>
            <a:ext cx="1445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</a:rPr>
              <a:t>PCAP Data</a:t>
            </a:r>
          </a:p>
        </p:txBody>
      </p:sp>
    </p:spTree>
    <p:extLst>
      <p:ext uri="{BB962C8B-B14F-4D97-AF65-F5344CB8AC3E}">
        <p14:creationId xmlns:p14="http://schemas.microsoft.com/office/powerpoint/2010/main" val="623093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Example: MIL-STD-2045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dense bit-packed binary data format similar to many MIL-STD formats, but publicly available.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Uses Least-Significant-Bit-First bit order – typical of MIL formats, different from most non-MIL formats.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1004F4-2BAA-75BD-94D7-15C3950F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0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MIL-STD-2045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Densely packed binary with unique bit order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6104E-1071-CD6B-D411-972BE5EE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13334" y="3207910"/>
            <a:ext cx="5121915" cy="2062103"/>
          </a:xfrm>
          <a:prstGeom prst="rect">
            <a:avLst/>
          </a:prstGeom>
          <a:solidFill>
            <a:srgbClr val="C0ECD4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dfdl:representation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="binary"</a:t>
            </a:r>
          </a:p>
          <a:p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dfdl:alignment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="1"</a:t>
            </a:r>
          </a:p>
          <a:p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dfdl:alignmentUnits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="bits"</a:t>
            </a:r>
          </a:p>
          <a:p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dfdl:lengthUnits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="bits"</a:t>
            </a:r>
          </a:p>
          <a:p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dfdl:lengthKind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="explicit"</a:t>
            </a:r>
          </a:p>
          <a:p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dfdl:length</a:t>
            </a:r>
            <a:endParaRPr lang="en-US" sz="16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dfdl:byteOrder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littleEndian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"</a:t>
            </a:r>
          </a:p>
          <a:p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dfdl:bitOrder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leastSignificantBitFirst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008293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MIL-STD-2045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7-bit strings embedded in binary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93C7F-5289-5A58-2EDD-969662FA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25953" y="2552700"/>
            <a:ext cx="5492209" cy="338554"/>
          </a:xfrm>
          <a:prstGeom prst="rect">
            <a:avLst/>
          </a:prstGeom>
          <a:solidFill>
            <a:srgbClr val="C0ECD4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dfdl:encoding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=“X-DFDL-US-ASCII-7BIT-PACKED"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19300" y="3368040"/>
            <a:ext cx="8153400" cy="670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>
                <a:latin typeface="Franklin Gothic Medium" pitchFamily="34" charset="0"/>
              </a:rPr>
              <a:t>0x7F (DEL) terminated, unless max-length met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6252" y="4198623"/>
            <a:ext cx="8161020" cy="2062103"/>
          </a:xfrm>
          <a:prstGeom prst="rect">
            <a:avLst/>
          </a:prstGeom>
          <a:solidFill>
            <a:srgbClr val="C0ECD4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&lt;element name="str50" type="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xs:string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"  </a:t>
            </a: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          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dfdl:lengthPattern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="[^\x7F]{0,49}(?=\x7F)|.{50}" /&gt;</a:t>
            </a:r>
          </a:p>
          <a:p>
            <a:endParaRPr lang="en-US" sz="16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&lt;sequence 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dfdl:terminator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="{</a:t>
            </a: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if (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fn:string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-length(./str50) 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eq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50)</a:t>
            </a: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then '%ES;'</a:t>
            </a: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else '%DEL;'</a:t>
            </a: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}" /&gt;</a:t>
            </a:r>
          </a:p>
        </p:txBody>
      </p:sp>
    </p:spTree>
    <p:extLst>
      <p:ext uri="{BB962C8B-B14F-4D97-AF65-F5344CB8AC3E}">
        <p14:creationId xmlns:p14="http://schemas.microsoft.com/office/powerpoint/2010/main" val="163230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MIL-STD-2045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Presence indicators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490D1F-431C-0F51-767F-FDFE8CEB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54683" y="4269337"/>
            <a:ext cx="5121915" cy="338554"/>
          </a:xfrm>
          <a:prstGeom prst="rect">
            <a:avLst/>
          </a:prstGeom>
          <a:solidFill>
            <a:srgbClr val="C0ECD4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&lt;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dfdl:discriminator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test="{ . 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eq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1 }" /&gt;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67203" y="2842470"/>
            <a:ext cx="3008929" cy="685823"/>
            <a:chOff x="15107197" y="22042942"/>
            <a:chExt cx="3963685" cy="381012"/>
          </a:xfrm>
        </p:grpSpPr>
        <p:sp>
          <p:nvSpPr>
            <p:cNvPr id="7" name="Rectangle 6"/>
            <p:cNvSpPr/>
            <p:nvPr/>
          </p:nvSpPr>
          <p:spPr>
            <a:xfrm>
              <a:off x="15107197" y="22042942"/>
              <a:ext cx="1981200" cy="381000"/>
            </a:xfrm>
            <a:prstGeom prst="rect">
              <a:avLst/>
            </a:prstGeom>
            <a:solidFill>
              <a:srgbClr val="FFA7A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oto Sans" panose="020B0502040504020204" pitchFamily="34" charset="0"/>
                  <a:cs typeface="Noto Sans" panose="020B0502040504020204" pitchFamily="34" charset="0"/>
                </a:rPr>
                <a:t>Presence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Noto Sans" panose="020B0502040504020204" pitchFamily="34" charset="0"/>
                  <a:cs typeface="Noto Sans" panose="020B0502040504020204" pitchFamily="34" charset="0"/>
                </a:rPr>
                <a:t>Indicator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089682" y="22042954"/>
              <a:ext cx="19812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oto Sans" panose="020B0502040504020204" pitchFamily="34" charset="0"/>
                  <a:cs typeface="Noto Sans" panose="020B0502040504020204" pitchFamily="34" charset="0"/>
                </a:rPr>
                <a:t>Optional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Noto Sans" panose="020B0502040504020204" pitchFamily="34" charset="0"/>
                  <a:cs typeface="Noto Sans" panose="020B0502040504020204" pitchFamily="34" charset="0"/>
                </a:rPr>
                <a:t>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107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Example - MIL-STD-2045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1129" y="848406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Repeat indicators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33BF2-9EFF-0AF5-91CE-253E1634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05642" y="2819402"/>
            <a:ext cx="9024308" cy="3293209"/>
          </a:xfrm>
          <a:prstGeom prst="rect">
            <a:avLst/>
          </a:prstGeom>
          <a:solidFill>
            <a:srgbClr val="C0ECD4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dfdl:occursCountKind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="implicit"</a:t>
            </a:r>
          </a:p>
          <a:p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minOccurs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="1"</a:t>
            </a:r>
          </a:p>
          <a:p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maxOccurs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="unbounded"</a:t>
            </a:r>
          </a:p>
          <a:p>
            <a:endParaRPr lang="en-US" sz="16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&lt;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dfdl:discriminator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test="{</a:t>
            </a: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if (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dfdl:occursIndex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() 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eq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1)</a:t>
            </a: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then 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fn:true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()</a:t>
            </a: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else ../fields[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dfdl:occursIndex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() – 1]/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repeat_indicator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eq 1 }" /&gt;</a:t>
            </a:r>
          </a:p>
          <a:p>
            <a:endParaRPr lang="en-US" sz="16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&lt;element name="GRI" type="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tns:repeatIndicator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" </a:t>
            </a: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 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dfdl:outputValueCalc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="{ </a:t>
            </a: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   if (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dfdl:occursIndex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() 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lt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fn:count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(..)) </a:t>
            </a:r>
          </a:p>
          <a:p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   then 1 else 0 }" /&gt;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8497" y="1524023"/>
            <a:ext cx="1561124" cy="685800"/>
          </a:xfrm>
          <a:prstGeom prst="rect">
            <a:avLst/>
          </a:prstGeom>
          <a:solidFill>
            <a:srgbClr val="FFA7A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Repeat Indicator = 1</a:t>
            </a:r>
          </a:p>
        </p:txBody>
      </p:sp>
      <p:sp>
        <p:nvSpPr>
          <p:cNvPr id="9" name="Rectangle 8"/>
          <p:cNvSpPr/>
          <p:nvPr/>
        </p:nvSpPr>
        <p:spPr>
          <a:xfrm>
            <a:off x="3510593" y="1524044"/>
            <a:ext cx="1162048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9795" y="1524000"/>
            <a:ext cx="1561123" cy="685800"/>
          </a:xfrm>
          <a:prstGeom prst="rect">
            <a:avLst/>
          </a:prstGeom>
          <a:solidFill>
            <a:srgbClr val="FFA7A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Repeat Indicator = 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34738" y="1524000"/>
            <a:ext cx="1162048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Data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34897" y="1523979"/>
            <a:ext cx="1561123" cy="685800"/>
          </a:xfrm>
          <a:prstGeom prst="rect">
            <a:avLst/>
          </a:prstGeom>
          <a:solidFill>
            <a:srgbClr val="FFA7A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Repeat Indicator = 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96993" y="1524000"/>
            <a:ext cx="1162048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Data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2234241" y="2362244"/>
            <a:ext cx="2286000" cy="304800"/>
          </a:xfrm>
          <a:prstGeom prst="wedgeRoundRectCallout">
            <a:avLst>
              <a:gd name="adj1" fmla="val -37083"/>
              <a:gd name="adj2" fmla="val -1093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another one follows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4977441" y="2362244"/>
            <a:ext cx="2286000" cy="304800"/>
          </a:xfrm>
          <a:prstGeom prst="wedgeRoundRectCallout">
            <a:avLst>
              <a:gd name="adj1" fmla="val -37083"/>
              <a:gd name="adj2" fmla="val -1093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another one follows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7644441" y="2362244"/>
            <a:ext cx="2286000" cy="304800"/>
          </a:xfrm>
          <a:prstGeom prst="wedgeRoundRectCallout">
            <a:avLst>
              <a:gd name="adj1" fmla="val -37083"/>
              <a:gd name="adj2" fmla="val -1093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last one</a:t>
            </a:r>
          </a:p>
        </p:txBody>
      </p:sp>
    </p:spTree>
    <p:extLst>
      <p:ext uri="{BB962C8B-B14F-4D97-AF65-F5344CB8AC3E}">
        <p14:creationId xmlns:p14="http://schemas.microsoft.com/office/powerpoint/2010/main" val="4154307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More DFDL Properties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030F64-F98E-F34B-C925-E183B78D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36520" y="1386842"/>
            <a:ext cx="7193280" cy="4556759"/>
          </a:xfrm>
          <a:prstGeom prst="rect">
            <a:avLst/>
          </a:prstGeom>
          <a:solidFill>
            <a:srgbClr val="C0ECD4"/>
          </a:solidFill>
          <a:ln w="12700"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dfdl:assert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dfdl:discriminator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dfdl:newVariableInstance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dfdl:setVariable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dfdl:defineEscapeSchema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dfdl:defineVariable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dfdl:ignoreCase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dfdl:encodingErrorPolicy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dfdl:alignment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dfdl:alignmentUnits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dfdl:fillByte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dfdl:leadingSkip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dfdl:trailingSkip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dfdl:emptyValueDelimiterPolicy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dfdl:outputNewLine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dfdl:prefixIncludesPrefixLength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dfdl:prefixLengthType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dfdl:lengthPattern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dfdl:textPadKind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dfdl:textTrimKind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dfdl:textOutputMinLength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dfdl:escapeSchemeRef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dfdl:escapeKind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dfdl:escapeCharacter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dfdl:escapeBlockStart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dfdl:escapeBlockEnd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dfdl:escapeEscapeCharacter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dfdl:extraEscapedCharacters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dfdl:generateEscapeBlock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dfdl:textBidi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dfdl:textStringJustification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dfdl:textStringPadCharacter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dfdl:textNumberJusitification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dfdl:textStandardNaNRep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dfdl:textStandardZeroRep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dfdl:textStandardBase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dfdl:binaryNumberRep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dfdl:binaryPackedSignCodes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dfdl:binaryFloatRep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dfdl:calendarPattern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dfdl:binaryCalendarRep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dfdl:nilValueDelimiterPolicy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dfdl:initiatedContent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dfdl:separatorPosition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dfdl:separatorSuppressionPolicy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dfdl:floating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dfdl:hiddenGroupRef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dfdl:initiatedContent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dfdl:occursCountKind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dfdl:occursStopValue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dfdl:inputValueCalc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  <a:p>
            <a:r>
              <a:rPr lang="en-US" sz="1100" b="1" dirty="0" err="1">
                <a:latin typeface="Noto Mono" panose="020B0604020202020204" charset="0"/>
                <a:cs typeface="Noto Mono" panose="020B0604020202020204" charset="0"/>
              </a:rPr>
              <a:t>dfdl:outputValueCalc</a:t>
            </a:r>
            <a:endParaRPr lang="en-US" sz="1100" b="1" dirty="0">
              <a:latin typeface="Noto Mono" panose="020B0604020202020204" charset="0"/>
              <a:cs typeface="N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2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B14751F1-49A4-4903-B452-818CEA472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DFDL is Needed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ED0768-395B-42F3-AD31-C6CA7D1A3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66" y="1461616"/>
            <a:ext cx="11605067" cy="5105400"/>
          </a:xfrm>
        </p:spPr>
        <p:txBody>
          <a:bodyPr>
            <a:normAutofit/>
          </a:bodyPr>
          <a:lstStyle/>
          <a:p>
            <a:r>
              <a:rPr lang="en-US" altLang="en-US" dirty="0"/>
              <a:t>Avoid customer lock in by vendors</a:t>
            </a:r>
          </a:p>
          <a:p>
            <a:endParaRPr lang="en-US" altLang="en-US" dirty="0"/>
          </a:p>
          <a:p>
            <a:r>
              <a:rPr lang="en-US" altLang="en-US" dirty="0"/>
              <a:t>Provide skills leverage</a:t>
            </a:r>
          </a:p>
          <a:p>
            <a:pPr lvl="1"/>
            <a:r>
              <a:rPr lang="en-US" altLang="en-US" dirty="0"/>
              <a:t>DFDL is an ISO standard</a:t>
            </a:r>
          </a:p>
          <a:p>
            <a:pPr lvl="1"/>
            <a:r>
              <a:rPr lang="en-US" altLang="en-US" dirty="0"/>
              <a:t>DFDL has an Open-Source implementation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F3D5C-C682-130C-183D-8F79351B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DFDL Schemas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What's available? Where to find them?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CBEF48-F4F5-DDCD-C0C1-252D3DA7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396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A793FE-43BE-BA3C-EDBF-B677CC6D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DFDL Schemas - Free/Open-Source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C5116-481E-2765-6143-6583E6EB10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>
                <a:hlinkClick r:id="rId2"/>
              </a:rPr>
              <a:t>Github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DFDLSchemas</a:t>
            </a:r>
            <a:endParaRPr lang="en-US" dirty="0"/>
          </a:p>
          <a:p>
            <a:pPr lvl="1"/>
            <a:r>
              <a:rPr lang="en-US" dirty="0"/>
              <a:t>many useful learning examples</a:t>
            </a:r>
          </a:p>
          <a:p>
            <a:pPr lvl="2"/>
            <a:r>
              <a:rPr lang="en-US" dirty="0" err="1"/>
              <a:t>fakeTDL</a:t>
            </a:r>
            <a:endParaRPr lang="en-US" dirty="0"/>
          </a:p>
          <a:p>
            <a:pPr lvl="2"/>
            <a:r>
              <a:rPr lang="en-US" dirty="0"/>
              <a:t>envelope-payload</a:t>
            </a:r>
          </a:p>
          <a:p>
            <a:pPr lvl="2"/>
            <a:r>
              <a:rPr lang="en-US" dirty="0" err="1"/>
              <a:t>tcpHeader</a:t>
            </a:r>
            <a:endParaRPr lang="en-US" dirty="0"/>
          </a:p>
          <a:p>
            <a:pPr lvl="2"/>
            <a:r>
              <a:rPr lang="en-US" dirty="0"/>
              <a:t>PCAP</a:t>
            </a:r>
          </a:p>
          <a:p>
            <a:pPr lvl="2"/>
            <a:r>
              <a:rPr lang="en-US" dirty="0" err="1"/>
              <a:t>ethernetIP</a:t>
            </a:r>
            <a:endParaRPr lang="en-US" dirty="0"/>
          </a:p>
          <a:p>
            <a:pPr lvl="1"/>
            <a:r>
              <a:rPr lang="en-US" dirty="0"/>
              <a:t>many real production-use schemas</a:t>
            </a:r>
          </a:p>
          <a:p>
            <a:pPr lvl="2"/>
            <a:r>
              <a:rPr lang="en-US" dirty="0"/>
              <a:t>MIL-STD-2045 header schema</a:t>
            </a:r>
          </a:p>
          <a:p>
            <a:pPr lvl="2"/>
            <a:r>
              <a:rPr lang="en-US" dirty="0"/>
              <a:t>syslog</a:t>
            </a:r>
          </a:p>
          <a:p>
            <a:pPr lvl="2"/>
            <a:r>
              <a:rPr lang="en-US" dirty="0"/>
              <a:t>shape</a:t>
            </a:r>
          </a:p>
          <a:p>
            <a:pPr lvl="2"/>
            <a:r>
              <a:rPr lang="en-US" dirty="0"/>
              <a:t>NITF</a:t>
            </a:r>
          </a:p>
          <a:p>
            <a:pPr lvl="2"/>
            <a:r>
              <a:rPr lang="en-US" dirty="0" err="1"/>
              <a:t>MagVar</a:t>
            </a:r>
            <a:endParaRPr lang="en-US" dirty="0"/>
          </a:p>
          <a:p>
            <a:pPr lvl="1"/>
            <a:r>
              <a:rPr lang="en-US" dirty="0"/>
              <a:t>commercial/business schemas</a:t>
            </a:r>
          </a:p>
          <a:p>
            <a:pPr lvl="2"/>
            <a:r>
              <a:rPr lang="en-US" dirty="0"/>
              <a:t>Cobol, EDIFACT, ISO8583, NACHA</a:t>
            </a:r>
          </a:p>
          <a:p>
            <a:pPr lvl="2"/>
            <a:r>
              <a:rPr lang="en-US" dirty="0"/>
              <a:t>iCalendar, vCard</a:t>
            </a:r>
          </a:p>
          <a:p>
            <a:endParaRPr lang="en-US" dirty="0"/>
          </a:p>
          <a:p>
            <a:r>
              <a:rPr lang="en-US" dirty="0"/>
              <a:t>Please publish your public-format DFDL schemas here to share with others</a:t>
            </a:r>
          </a:p>
          <a:p>
            <a:pPr lvl="2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AE65D0-253B-1E4C-9FDA-06C6C87432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hlinkClick r:id="rId3"/>
              </a:rPr>
              <a:t>US DoD NCDSMO Intelink </a:t>
            </a:r>
            <a:r>
              <a:rPr lang="en-US" dirty="0"/>
              <a:t> (CAC Required)</a:t>
            </a:r>
          </a:p>
          <a:p>
            <a:pPr lvl="1"/>
            <a:r>
              <a:rPr lang="en-US" dirty="0"/>
              <a:t>FOUO/CUI Schemas</a:t>
            </a:r>
          </a:p>
          <a:p>
            <a:pPr lvl="1"/>
            <a:r>
              <a:rPr lang="en-US" dirty="0"/>
              <a:t>link16 with JREAP (MIL-STD-6016 F1)</a:t>
            </a:r>
          </a:p>
          <a:p>
            <a:pPr lvl="2"/>
            <a:r>
              <a:rPr lang="en-US" dirty="0"/>
              <a:t>some older Link16 schemas also</a:t>
            </a:r>
          </a:p>
          <a:p>
            <a:pPr lvl="1"/>
            <a:r>
              <a:rPr lang="en-US" dirty="0"/>
              <a:t>OILSTOCK</a:t>
            </a:r>
          </a:p>
          <a:p>
            <a:pPr lvl="1"/>
            <a:r>
              <a:rPr lang="en-US" dirty="0"/>
              <a:t>Demo schemas for other military formats</a:t>
            </a:r>
          </a:p>
          <a:p>
            <a:pPr lvl="2"/>
            <a:r>
              <a:rPr lang="en-US" dirty="0"/>
              <a:t>GMTIF, VMF, USMTF, 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publish your FOUO/CUI schemas here for DoD shared use.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01695-FE08-F4D2-D24D-0FD64A09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BF1-6423-496B-B3DA-CA30B590FFC3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84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BC89B-3716-0AF2-0BD1-FE15D0EF7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Apache Daffodil project</a:t>
            </a:r>
          </a:p>
          <a:p>
            <a:pPr lvl="1"/>
            <a:r>
              <a:rPr lang="en-US" dirty="0"/>
              <a:t>join users@daffodil.apache.org mailing list</a:t>
            </a:r>
          </a:p>
          <a:p>
            <a:pPr lvl="1"/>
            <a:r>
              <a:rPr lang="en-US" dirty="0"/>
              <a:t>ask questions there - note: public archived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411E3-B00E-366E-E7A6-9944863B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Support/Help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5AC6-EFBE-027F-CDC1-C9B5C8FF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253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3CBDEE-93ED-D20C-BF7A-02CDA508C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hlinkClick r:id="rId2"/>
              </a:rPr>
              <a:t>github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DFDLSchemas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examples</a:t>
            </a:r>
          </a:p>
          <a:p>
            <a:r>
              <a:rPr lang="en-US" dirty="0">
                <a:hlinkClick r:id="rId3"/>
              </a:rPr>
              <a:t>OGF DFDL v1.0 Spec (as HTML)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(as PDF)</a:t>
            </a:r>
            <a:endParaRPr lang="en-US" dirty="0"/>
          </a:p>
          <a:p>
            <a:r>
              <a:rPr lang="en-US" dirty="0">
                <a:hlinkClick r:id="rId5"/>
              </a:rPr>
              <a:t>DFDL Schema Style Guide</a:t>
            </a:r>
            <a:r>
              <a:rPr lang="en-US" dirty="0"/>
              <a:t> (from Apache Daffodil project)</a:t>
            </a:r>
          </a:p>
          <a:p>
            <a:r>
              <a:rPr lang="en-US" dirty="0">
                <a:hlinkClick r:id="rId6"/>
              </a:rPr>
              <a:t>Tutorials on DFDL by MITRE</a:t>
            </a:r>
            <a:endParaRPr lang="en-US" dirty="0"/>
          </a:p>
          <a:p>
            <a:r>
              <a:rPr lang="en-US" dirty="0"/>
              <a:t>IBM </a:t>
            </a:r>
          </a:p>
          <a:p>
            <a:pPr lvl="1"/>
            <a:r>
              <a:rPr lang="en-US" dirty="0"/>
              <a:t>YouTube videos and numerous articles - search web for "IBM DFDL"</a:t>
            </a:r>
          </a:p>
          <a:p>
            <a:pPr lvl="1"/>
            <a:r>
              <a:rPr lang="en-US" dirty="0">
                <a:hlinkClick r:id="rId7"/>
              </a:rPr>
              <a:t>Getting Started with the Data Format Description Language</a:t>
            </a:r>
            <a:endParaRPr lang="en-US" dirty="0"/>
          </a:p>
          <a:p>
            <a:r>
              <a:rPr lang="en-US" dirty="0"/>
              <a:t>Open Grid Forum DFDL Workgroup</a:t>
            </a:r>
          </a:p>
          <a:p>
            <a:pPr lvl="1"/>
            <a:r>
              <a:rPr lang="en-US" dirty="0"/>
              <a:t>Tutorials 1 - 6: Download from </a:t>
            </a:r>
            <a:r>
              <a:rPr lang="en-US" dirty="0">
                <a:hlinkClick r:id="rId8"/>
              </a:rPr>
              <a:t>here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Note: AI bots like ChatGPT and Gemini don't know much about DFDL yet. (as of December 2025)</a:t>
            </a:r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0F920-8AC2-6089-392F-F1D7912A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941196-7951-F84A-F567-63351810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423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Apache Daffodil™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 Status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C03DD-456A-5C77-A83F-2314595F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t>54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C8833-7BE6-435C-B975-5F0A3F4F0469}"/>
              </a:ext>
            </a:extLst>
          </p:cNvPr>
          <p:cNvSpPr/>
          <p:nvPr/>
        </p:nvSpPr>
        <p:spPr bwMode="auto">
          <a:xfrm>
            <a:off x="5236060" y="5114248"/>
            <a:ext cx="3374540" cy="1194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526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94ECAB-054A-49D1-AA48-82E86B0E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25" y="124414"/>
            <a:ext cx="9516291" cy="720317"/>
          </a:xfrm>
        </p:spPr>
        <p:txBody>
          <a:bodyPr>
            <a:normAutofit/>
          </a:bodyPr>
          <a:lstStyle/>
          <a:p>
            <a:r>
              <a:rPr lang="en-US" dirty="0"/>
              <a:t>Avoid Version Confusion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74D8D-A349-41C1-2246-B98E1EFE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206" y="6376580"/>
            <a:ext cx="781594" cy="365125"/>
          </a:xfrm>
        </p:spPr>
        <p:txBody>
          <a:bodyPr/>
          <a:lstStyle/>
          <a:p>
            <a:fld id="{E87A9C04-9BE2-4A9F-A3FE-72B96988022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1FD4B2-34C3-42A2-88A1-2CA4E5F805B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2128" y="1639879"/>
            <a:ext cx="5157788" cy="82391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DFDL Language Specification	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C47B90-05E0-4A7D-8311-911EFB45E4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Apache Daffodil™ Software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30661A-070D-4BFE-8F84-91ABF57D22D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08813" y="2274888"/>
            <a:ext cx="5183187" cy="41021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500" b="1" dirty="0"/>
              <a:t>v1.0.0</a:t>
            </a:r>
          </a:p>
          <a:p>
            <a:pPr>
              <a:lnSpc>
                <a:spcPct val="120000"/>
              </a:lnSpc>
            </a:pPr>
            <a:r>
              <a:rPr lang="en-US" sz="1500" b="1" dirty="0"/>
              <a:t>v1.1.0</a:t>
            </a:r>
          </a:p>
          <a:p>
            <a:pPr>
              <a:lnSpc>
                <a:spcPct val="120000"/>
              </a:lnSpc>
            </a:pPr>
            <a:r>
              <a:rPr lang="en-US" sz="1500" b="1" dirty="0"/>
              <a:t>v2.0.0</a:t>
            </a:r>
          </a:p>
          <a:p>
            <a:pPr>
              <a:lnSpc>
                <a:spcPct val="120000"/>
              </a:lnSpc>
            </a:pPr>
            <a:r>
              <a:rPr lang="en-US" sz="1500" b="1" dirty="0"/>
              <a:t>v2.1.0</a:t>
            </a:r>
          </a:p>
          <a:p>
            <a:pPr>
              <a:lnSpc>
                <a:spcPct val="120000"/>
              </a:lnSpc>
            </a:pPr>
            <a:r>
              <a:rPr lang="en-US" sz="1500" b="1" dirty="0"/>
              <a:t>...</a:t>
            </a:r>
          </a:p>
          <a:p>
            <a:pPr>
              <a:lnSpc>
                <a:spcPct val="120000"/>
              </a:lnSpc>
            </a:pPr>
            <a:r>
              <a:rPr lang="en-US" sz="1500" b="1" dirty="0"/>
              <a:t>v2.4.0</a:t>
            </a:r>
          </a:p>
          <a:p>
            <a:pPr>
              <a:lnSpc>
                <a:spcPct val="120000"/>
              </a:lnSpc>
            </a:pPr>
            <a:r>
              <a:rPr lang="en-US" sz="1500" b="1" dirty="0"/>
              <a:t>...</a:t>
            </a:r>
          </a:p>
          <a:p>
            <a:pPr>
              <a:lnSpc>
                <a:spcPct val="120000"/>
              </a:lnSpc>
            </a:pPr>
            <a:r>
              <a:rPr lang="en-US" sz="1500" b="1" dirty="0"/>
              <a:t>v3.0.0</a:t>
            </a:r>
          </a:p>
          <a:p>
            <a:pPr>
              <a:lnSpc>
                <a:spcPct val="120000"/>
              </a:lnSpc>
            </a:pPr>
            <a:r>
              <a:rPr lang="en-US" sz="1500" b="1" dirty="0"/>
              <a:t>....</a:t>
            </a:r>
          </a:p>
          <a:p>
            <a:pPr>
              <a:lnSpc>
                <a:spcPct val="120000"/>
              </a:lnSpc>
            </a:pPr>
            <a:r>
              <a:rPr lang="en-US" sz="1500" b="1" dirty="0"/>
              <a:t>v4.0.0</a:t>
            </a:r>
          </a:p>
          <a:p>
            <a:pPr>
              <a:lnSpc>
                <a:spcPct val="120000"/>
              </a:lnSpc>
            </a:pPr>
            <a:r>
              <a:rPr lang="en-US" sz="1500" b="1" dirty="0"/>
              <a:t>....</a:t>
            </a:r>
          </a:p>
          <a:p>
            <a:pPr>
              <a:lnSpc>
                <a:spcPct val="120000"/>
              </a:lnSpc>
            </a:pPr>
            <a:endParaRPr lang="en-US" sz="14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85255E-4332-4A38-B916-F0718617AEF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091341" y="3651774"/>
            <a:ext cx="1179513" cy="5635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v1.0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61B4B0-CF55-4F16-9786-04C79D9CB962}"/>
              </a:ext>
            </a:extLst>
          </p:cNvPr>
          <p:cNvGrpSpPr/>
          <p:nvPr/>
        </p:nvGrpSpPr>
        <p:grpSpPr>
          <a:xfrm>
            <a:off x="3100991" y="2274767"/>
            <a:ext cx="3068034" cy="3543264"/>
            <a:chOff x="1568199" y="2163152"/>
            <a:chExt cx="3068034" cy="3543264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F452127C-0688-47B4-8600-ED64D7458940}"/>
                </a:ext>
              </a:extLst>
            </p:cNvPr>
            <p:cNvSpPr/>
            <p:nvPr/>
          </p:nvSpPr>
          <p:spPr bwMode="auto">
            <a:xfrm>
              <a:off x="3726215" y="2163152"/>
              <a:ext cx="910018" cy="3543264"/>
            </a:xfrm>
            <a:prstGeom prst="leftBrace">
              <a:avLst>
                <a:gd name="adj1" fmla="val 39131"/>
                <a:gd name="adj2" fmla="val 4675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dirty="0">
                <a:latin typeface="Noto Sans" panose="020B0502040504020204" pitchFamily="34" charset="0"/>
                <a:cs typeface="Noto Sans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3AB5B91-C689-42D1-AC17-B85679D58A86}"/>
                </a:ext>
              </a:extLst>
            </p:cNvPr>
            <p:cNvCxnSpPr>
              <a:cxnSpLocks/>
              <a:endCxn id="15" idx="1"/>
            </p:cNvCxnSpPr>
            <p:nvPr/>
          </p:nvCxnSpPr>
          <p:spPr bwMode="auto">
            <a:xfrm>
              <a:off x="1568199" y="3819699"/>
              <a:ext cx="215801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49EA230-E7BB-4DF4-90E5-48DE256ADE6A}"/>
              </a:ext>
            </a:extLst>
          </p:cNvPr>
          <p:cNvSpPr txBox="1">
            <a:spLocks/>
          </p:cNvSpPr>
          <p:nvPr/>
        </p:nvSpPr>
        <p:spPr>
          <a:xfrm>
            <a:off x="839788" y="4990156"/>
            <a:ext cx="3887788" cy="82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Noto Sans" panose="020B0502040504020204" pitchFamily="34" charset="0"/>
              </a:rPr>
              <a:t>DFDL Schemas have their</a:t>
            </a:r>
          </a:p>
          <a:p>
            <a:r>
              <a:rPr lang="en-US" i="1" dirty="0">
                <a:latin typeface="Noto Sans" panose="020B0502040504020204" pitchFamily="34" charset="0"/>
              </a:rPr>
              <a:t>own individual release version numbers.</a:t>
            </a:r>
          </a:p>
          <a:p>
            <a:r>
              <a:rPr lang="en-US" i="1" dirty="0">
                <a:latin typeface="Noto Sans" panose="020B0502040504020204" pitchFamily="34" charset="0"/>
              </a:rPr>
              <a:t>E.g.., mil-std-2045 is release 1.3.3</a:t>
            </a:r>
          </a:p>
        </p:txBody>
      </p:sp>
    </p:spTree>
    <p:extLst>
      <p:ext uri="{BB962C8B-B14F-4D97-AF65-F5344CB8AC3E}">
        <p14:creationId xmlns:p14="http://schemas.microsoft.com/office/powerpoint/2010/main" val="9831887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Daffodil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Open Source</a:t>
            </a:r>
          </a:p>
          <a:p>
            <a:pPr lvl="1"/>
            <a:r>
              <a:rPr lang="en-US" dirty="0"/>
              <a:t>Apache Daffodil - Announced in March 2021</a:t>
            </a:r>
          </a:p>
          <a:p>
            <a:pPr lvl="1"/>
            <a:r>
              <a:rPr lang="en-US" dirty="0"/>
              <a:t>Apache = A Permissive/Commercial Friendly License – embed how you wish, into anything.</a:t>
            </a:r>
          </a:p>
          <a:p>
            <a:r>
              <a:rPr lang="en-US" dirty="0"/>
              <a:t>Runs on Java 8+ Virtual Machine</a:t>
            </a:r>
          </a:p>
          <a:p>
            <a:r>
              <a:rPr lang="en-US" dirty="0"/>
              <a:t>Started as research project by </a:t>
            </a:r>
            <a:r>
              <a:rPr lang="en-US" dirty="0" err="1"/>
              <a:t>UofI</a:t>
            </a:r>
            <a:r>
              <a:rPr lang="en-US" dirty="0"/>
              <a:t> ~2009</a:t>
            </a:r>
          </a:p>
          <a:p>
            <a:r>
              <a:rPr lang="en-US" dirty="0"/>
              <a:t>Originally developed by Owl (then Tresys) ~2012</a:t>
            </a:r>
          </a:p>
          <a:p>
            <a:pPr lvl="1"/>
            <a:r>
              <a:rPr lang="en-US" dirty="0"/>
              <a:t>Funded by the USG</a:t>
            </a:r>
          </a:p>
          <a:p>
            <a:pPr lvl="1"/>
            <a:r>
              <a:rPr lang="en-US" dirty="0"/>
              <a:t>Became Apache Incubator project in 2017</a:t>
            </a:r>
          </a:p>
          <a:p>
            <a:pPr lvl="1"/>
            <a:r>
              <a:rPr lang="en-US" dirty="0"/>
              <a:t>Graduated from Apache Incubator in March 2021</a:t>
            </a:r>
          </a:p>
          <a:p>
            <a:r>
              <a:rPr lang="en-US" dirty="0"/>
              <a:t>Highly interoperable with IBM DFDL (since v2.4.0)</a:t>
            </a:r>
          </a:p>
          <a:p>
            <a:r>
              <a:rPr lang="en-US" dirty="0"/>
              <a:t>Active development</a:t>
            </a: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rId3"/>
              </a:rPr>
              <a:t>https://daffodil.apache.org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6B188-5F6D-F9D9-BFF3-D5FD2ABB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883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Daffodil - Recent Major Features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0D7DB5-8EB2-BED6-3FFE-EDCF549C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EXI support</a:t>
            </a:r>
          </a:p>
          <a:p>
            <a:r>
              <a:rPr lang="en-US" dirty="0"/>
              <a:t>Pluggable Character Sets</a:t>
            </a:r>
          </a:p>
          <a:p>
            <a:r>
              <a:rPr lang="en-US" dirty="0"/>
              <a:t>Embedded XML Strings in data</a:t>
            </a:r>
          </a:p>
          <a:p>
            <a:r>
              <a:rPr lang="en-US" dirty="0"/>
              <a:t>C-Code generator backend</a:t>
            </a:r>
          </a:p>
          <a:p>
            <a:r>
              <a:rPr lang="en-US" dirty="0"/>
              <a:t>Pluggable 'layers' for Checksums, line-folding, CRC, etc.</a:t>
            </a:r>
          </a:p>
          <a:p>
            <a:r>
              <a:rPr lang="en-US" dirty="0" err="1"/>
              <a:t>Schematron</a:t>
            </a:r>
            <a:r>
              <a:rPr lang="en-US" dirty="0"/>
              <a:t> Support - pluggable Validators</a:t>
            </a:r>
          </a:p>
          <a:p>
            <a:r>
              <a:rPr lang="en-US" dirty="0"/>
              <a:t>SAX API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EA040-58E8-E6D7-9E75-CD935D3C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14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BEB2-5EEB-10F2-3408-4D9CCAB9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Daffodil </a:t>
            </a:r>
            <a:r>
              <a:rPr lang="en-US" dirty="0" err="1"/>
              <a:t>VSCode</a:t>
            </a:r>
            <a:r>
              <a:rPr lang="en-US" dirty="0"/>
              <a:t> Extension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CF88F-EC38-7C81-2D33-EC45BE5B6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Format Development and Debug IDE</a:t>
            </a:r>
          </a:p>
          <a:p>
            <a:pPr lvl="1"/>
            <a:r>
              <a:rPr lang="en-US" dirty="0"/>
              <a:t>Set data breakpoints</a:t>
            </a:r>
          </a:p>
          <a:p>
            <a:pPr lvl="1"/>
            <a:r>
              <a:rPr lang="en-US" dirty="0"/>
              <a:t>Step through parsing</a:t>
            </a:r>
          </a:p>
          <a:p>
            <a:pPr lvl="1"/>
            <a:r>
              <a:rPr lang="en-US" dirty="0"/>
              <a:t>Save TDML test cases</a:t>
            </a:r>
          </a:p>
          <a:p>
            <a:pPr lvl="1"/>
            <a:r>
              <a:rPr lang="en-US" dirty="0"/>
              <a:t>Edit large data files</a:t>
            </a:r>
          </a:p>
          <a:p>
            <a:pPr lvl="1"/>
            <a:endParaRPr lang="en-US" dirty="0"/>
          </a:p>
          <a:p>
            <a:r>
              <a:rPr lang="en-US" dirty="0"/>
              <a:t>Extension to </a:t>
            </a:r>
            <a:r>
              <a:rPr lang="en-US" dirty="0" err="1"/>
              <a:t>VSCode</a:t>
            </a:r>
            <a:r>
              <a:rPr lang="en-US" dirty="0"/>
              <a:t> IDE</a:t>
            </a:r>
          </a:p>
          <a:p>
            <a:pPr lvl="1"/>
            <a:r>
              <a:rPr lang="en-US" dirty="0"/>
              <a:t>Front-end - Typescript</a:t>
            </a:r>
          </a:p>
          <a:p>
            <a:pPr lvl="1"/>
            <a:r>
              <a:rPr lang="en-US" dirty="0"/>
              <a:t>Back-end server - Scala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5111F-A60C-5F58-2B2B-CA63B8E3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974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42CFA520-0132-4CF8-80F9-7AA270182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Daffodil 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E5268A0-2C47-437C-B81D-152662A173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/>
              <a:t>Jar libraries – runs on JVM</a:t>
            </a:r>
          </a:p>
          <a:p>
            <a:pPr lvl="1"/>
            <a:r>
              <a:rPr lang="en-US" altLang="en-US" dirty="0"/>
              <a:t>Compiler, utilities, TDML runner</a:t>
            </a:r>
          </a:p>
          <a:p>
            <a:pPr lvl="1"/>
            <a:r>
              <a:rPr lang="en-US" altLang="en-US" dirty="0"/>
              <a:t>Signed Jars available from Maven Central</a:t>
            </a:r>
          </a:p>
          <a:p>
            <a:pPr lvl="1"/>
            <a:r>
              <a:rPr lang="en-US" altLang="en-US" dirty="0"/>
              <a:t>Runtime 1 - Scala - runs on JVM - supports nearly all of DFDL v1.0</a:t>
            </a:r>
          </a:p>
          <a:p>
            <a:pPr lvl="1"/>
            <a:r>
              <a:rPr lang="en-US" altLang="en-US" dirty="0"/>
              <a:t>Runtime 2 - C-generator - creates fast C code - Small subset of the DFDL language</a:t>
            </a:r>
          </a:p>
          <a:p>
            <a:r>
              <a:rPr lang="en-US" altLang="en-US" dirty="0"/>
              <a:t>Command Line Interface</a:t>
            </a:r>
          </a:p>
          <a:p>
            <a:pPr lvl="1"/>
            <a:r>
              <a:rPr lang="en-US" altLang="en-US" dirty="0"/>
              <a:t>Interactive CLI debugger and trace</a:t>
            </a:r>
          </a:p>
          <a:p>
            <a:r>
              <a:rPr lang="en-US" altLang="en-US" dirty="0"/>
              <a:t>Java &amp; Scala API with documentation</a:t>
            </a:r>
          </a:p>
          <a:p>
            <a:r>
              <a:rPr lang="en-US" altLang="en-US" dirty="0"/>
              <a:t>XML and JSON for parse-output, unparse-input</a:t>
            </a:r>
          </a:p>
          <a:p>
            <a:endParaRPr lang="en-US" altLang="en-US" dirty="0"/>
          </a:p>
          <a:p>
            <a:r>
              <a:rPr lang="en-US" altLang="en-US" dirty="0"/>
              <a:t>You must get your DFDL schemas somewhere...</a:t>
            </a:r>
          </a:p>
          <a:p>
            <a:pPr lvl="1"/>
            <a:r>
              <a:rPr lang="en-US" altLang="en-US" dirty="0"/>
              <a:t>github (DFDLSchemas, others)</a:t>
            </a:r>
          </a:p>
          <a:p>
            <a:pPr lvl="1"/>
            <a:r>
              <a:rPr lang="en-US" altLang="en-US" dirty="0"/>
              <a:t>Write them! (and share them!)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9F7C4-ACA7-8756-E50C-8CBD16C0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1147EF9-9EDA-4247-92D5-E9B873CBF368}"/>
              </a:ext>
            </a:extLst>
          </p:cNvPr>
          <p:cNvSpPr/>
          <p:nvPr/>
        </p:nvSpPr>
        <p:spPr bwMode="auto">
          <a:xfrm>
            <a:off x="5472165" y="241935"/>
            <a:ext cx="4191000" cy="944562"/>
          </a:xfrm>
          <a:prstGeom prst="cloudCallout">
            <a:avLst>
              <a:gd name="adj1" fmla="val -110326"/>
              <a:gd name="adj2" fmla="val -18698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dirty="0">
                <a:latin typeface="Noto Sans" panose="020B0502040504020204" pitchFamily="34" charset="0"/>
              </a:rPr>
              <a:t>If you download it, what do you get?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3B0069B-2F60-4F8B-AF8F-B8E5FE77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DFDL Needed?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43AEC3-E848-4FEB-B750-13C386D30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what about...</a:t>
            </a:r>
          </a:p>
          <a:p>
            <a:pPr lvl="1"/>
            <a:r>
              <a:rPr lang="en-US" dirty="0"/>
              <a:t>Apache Avro</a:t>
            </a:r>
          </a:p>
          <a:p>
            <a:pPr lvl="1"/>
            <a:r>
              <a:rPr lang="en-US" dirty="0"/>
              <a:t>Apache Thrift</a:t>
            </a:r>
          </a:p>
          <a:p>
            <a:pPr lvl="1"/>
            <a:r>
              <a:rPr lang="en-US" dirty="0"/>
              <a:t>Google Protocol Buffers</a:t>
            </a:r>
          </a:p>
          <a:p>
            <a:pPr lvl="1"/>
            <a:r>
              <a:rPr lang="en-US" dirty="0"/>
              <a:t>ASN.1 BER (or PER/DER/XER)</a:t>
            </a:r>
          </a:p>
          <a:p>
            <a:r>
              <a:rPr lang="en-US" dirty="0"/>
              <a:t>Those are great but are </a:t>
            </a:r>
            <a:r>
              <a:rPr lang="en-US" i="1" u="sng" dirty="0"/>
              <a:t>prescriptive</a:t>
            </a:r>
            <a:r>
              <a:rPr lang="en-US" dirty="0"/>
              <a:t>. </a:t>
            </a:r>
          </a:p>
          <a:p>
            <a:pPr lvl="1"/>
            <a:r>
              <a:rPr lang="en-US" dirty="0"/>
              <a:t>They don't describe formats; they </a:t>
            </a:r>
            <a:r>
              <a:rPr lang="en-US" i="1" dirty="0"/>
              <a:t>are</a:t>
            </a:r>
            <a:r>
              <a:rPr lang="en-US" dirty="0"/>
              <a:t> data formats </a:t>
            </a:r>
          </a:p>
          <a:p>
            <a:r>
              <a:rPr lang="en-US" dirty="0"/>
              <a:t>We need a </a:t>
            </a:r>
            <a:r>
              <a:rPr lang="en-US" i="1" u="sng" dirty="0"/>
              <a:t>descriptive</a:t>
            </a:r>
            <a:r>
              <a:rPr lang="en-US" dirty="0"/>
              <a:t> language.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C87D0-E35A-61B2-B37F-57595486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208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3EA10439-7C8E-4694-AC17-0EF709CC2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Daffodil Internal Components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7E39EE9-246E-D4B2-EE84-551825CF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044D22E4-21A7-4F3A-9F71-345A461D5685}"/>
              </a:ext>
            </a:extLst>
          </p:cNvPr>
          <p:cNvSpPr/>
          <p:nvPr/>
        </p:nvSpPr>
        <p:spPr bwMode="auto">
          <a:xfrm>
            <a:off x="1739900" y="1138639"/>
            <a:ext cx="3581400" cy="1183481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Compiler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Noto Sans" panose="020B0502040504020204" pitchFamily="34" charset="0"/>
              </a:rPr>
              <a:t>compiles DFDL schemas to runtime data structures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Noto Sans" panose="020B0502040504020204" pitchFamily="34" charset="0"/>
              </a:rPr>
              <a:t>Issues diagnostics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033FAE9-7223-4ED9-A3D6-3E03F96734AE}"/>
              </a:ext>
            </a:extLst>
          </p:cNvPr>
          <p:cNvSpPr/>
          <p:nvPr/>
        </p:nvSpPr>
        <p:spPr bwMode="auto">
          <a:xfrm>
            <a:off x="1752600" y="2419104"/>
            <a:ext cx="5727706" cy="2504726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Runtime 1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A0A22158-7136-488A-98D8-0B7538711617}"/>
              </a:ext>
            </a:extLst>
          </p:cNvPr>
          <p:cNvSpPr/>
          <p:nvPr/>
        </p:nvSpPr>
        <p:spPr bwMode="auto">
          <a:xfrm>
            <a:off x="1791744" y="2698450"/>
            <a:ext cx="3200400" cy="84772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DPath - </a:t>
            </a:r>
            <a:r>
              <a:rPr lang="en-US" altLang="en-US" sz="1600" dirty="0" err="1">
                <a:latin typeface="Noto Sans" panose="020B0502040504020204" pitchFamily="34" charset="0"/>
              </a:rPr>
              <a:t>Xpath</a:t>
            </a:r>
            <a:r>
              <a:rPr lang="en-US" altLang="en-US" sz="1600" dirty="0">
                <a:latin typeface="Noto Sans" panose="020B0502040504020204" pitchFamily="34" charset="0"/>
              </a:rPr>
              <a:t>-like language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Noto Sans" panose="020B0502040504020204" pitchFamily="34" charset="0"/>
              </a:rPr>
              <a:t>compiler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Noto Sans" panose="020B0502040504020204" pitchFamily="34" charset="0"/>
              </a:rPr>
              <a:t>runtime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6634811D-0561-463F-9289-183DD0136BF1}"/>
              </a:ext>
            </a:extLst>
          </p:cNvPr>
          <p:cNvSpPr/>
          <p:nvPr/>
        </p:nvSpPr>
        <p:spPr bwMode="auto">
          <a:xfrm>
            <a:off x="1802857" y="3669503"/>
            <a:ext cx="3200400" cy="84772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Infoset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Noto Sans" panose="020B0502040504020204" pitchFamily="34" charset="0"/>
              </a:rPr>
              <a:t>Convert to/from XML, JSON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Noto Sans" panose="020B0502040504020204" pitchFamily="34" charset="0"/>
              </a:rPr>
              <a:t>Fast, constant-time access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E3F8A57-F82D-43B2-A64F-3CAA28D8256B}"/>
              </a:ext>
            </a:extLst>
          </p:cNvPr>
          <p:cNvSpPr/>
          <p:nvPr/>
        </p:nvSpPr>
        <p:spPr bwMode="auto">
          <a:xfrm>
            <a:off x="5066758" y="2694432"/>
            <a:ext cx="2222500" cy="84772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Parser primitives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FE266B8-C2A7-4441-A149-2BCA2614D2CE}"/>
              </a:ext>
            </a:extLst>
          </p:cNvPr>
          <p:cNvSpPr/>
          <p:nvPr/>
        </p:nvSpPr>
        <p:spPr bwMode="auto">
          <a:xfrm>
            <a:off x="5066758" y="3667820"/>
            <a:ext cx="2222500" cy="84772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Unparser primitives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178D00EC-4FD2-47D7-975E-96ED1A402093}"/>
              </a:ext>
            </a:extLst>
          </p:cNvPr>
          <p:cNvSpPr/>
          <p:nvPr/>
        </p:nvSpPr>
        <p:spPr bwMode="auto">
          <a:xfrm>
            <a:off x="7659810" y="2270569"/>
            <a:ext cx="2832100" cy="84772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TDML Runner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Noto Sans" panose="020B0502040504020204" pitchFamily="34" charset="0"/>
              </a:rPr>
              <a:t>Test (&amp; Tutorial) Data Markup Language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AEA8490-EA33-46B4-AFF2-503C73507A7A}"/>
              </a:ext>
            </a:extLst>
          </p:cNvPr>
          <p:cNvSpPr/>
          <p:nvPr/>
        </p:nvSpPr>
        <p:spPr bwMode="auto">
          <a:xfrm>
            <a:off x="1752600" y="5049688"/>
            <a:ext cx="1874838" cy="77322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Utility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Noto Sans" panose="020B0502040504020204" pitchFamily="34" charset="0"/>
              </a:rPr>
              <a:t>for compiler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Noto Sans" panose="020B0502040504020204" pitchFamily="34" charset="0"/>
              </a:rPr>
              <a:t>for runtime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3CD97D5C-D70B-4E8A-B04F-2CD1F2870723}"/>
              </a:ext>
            </a:extLst>
          </p:cNvPr>
          <p:cNvSpPr/>
          <p:nvPr/>
        </p:nvSpPr>
        <p:spPr bwMode="auto">
          <a:xfrm>
            <a:off x="7619999" y="1120324"/>
            <a:ext cx="2832101" cy="38700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Command Line Interpreter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0B2E9525-4C79-4137-B551-17C05166FEA0}"/>
              </a:ext>
            </a:extLst>
          </p:cNvPr>
          <p:cNvSpPr/>
          <p:nvPr/>
        </p:nvSpPr>
        <p:spPr bwMode="auto">
          <a:xfrm>
            <a:off x="6310317" y="1614464"/>
            <a:ext cx="1219202" cy="38700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Java API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DB8112FB-D533-4B67-99CD-40A039D52328}"/>
              </a:ext>
            </a:extLst>
          </p:cNvPr>
          <p:cNvSpPr/>
          <p:nvPr/>
        </p:nvSpPr>
        <p:spPr bwMode="auto">
          <a:xfrm>
            <a:off x="6297618" y="1133023"/>
            <a:ext cx="1219202" cy="38700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Scala API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925A0158-3DD0-4F9C-9E15-D276B73D7F3E}"/>
              </a:ext>
            </a:extLst>
          </p:cNvPr>
          <p:cNvSpPr/>
          <p:nvPr/>
        </p:nvSpPr>
        <p:spPr bwMode="auto">
          <a:xfrm>
            <a:off x="7641193" y="3207700"/>
            <a:ext cx="2819400" cy="84772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600" dirty="0">
                <a:latin typeface="Noto Sans" panose="020B0502040504020204" pitchFamily="34" charset="0"/>
              </a:rPr>
              <a:t>Tests - Unit</a:t>
            </a:r>
          </a:p>
          <a:p>
            <a:pPr algn="ctr"/>
            <a:r>
              <a:rPr lang="en-US" altLang="en-US" sz="1600" dirty="0">
                <a:latin typeface="Noto Sans" panose="020B0502040504020204" pitchFamily="34" charset="0"/>
              </a:rPr>
              <a:t>(Scala)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2B7F4-D59C-49E4-9DCE-4674A2FF8DA9}"/>
              </a:ext>
            </a:extLst>
          </p:cNvPr>
          <p:cNvSpPr txBox="1"/>
          <p:nvPr/>
        </p:nvSpPr>
        <p:spPr>
          <a:xfrm>
            <a:off x="8763878" y="5893420"/>
            <a:ext cx="1681871" cy="3213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defRPr sz="1600">
                <a:latin typeface="Noto Sans" panose="020B0502040504020204" pitchFamily="34" charset="0"/>
              </a:defRPr>
            </a:lvl1pPr>
          </a:lstStyle>
          <a:p>
            <a:r>
              <a:rPr lang="en-US" dirty="0"/>
              <a:t>Written in Scala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EDC89892-3E81-4667-9563-901181D08543}"/>
              </a:ext>
            </a:extLst>
          </p:cNvPr>
          <p:cNvSpPr/>
          <p:nvPr/>
        </p:nvSpPr>
        <p:spPr bwMode="auto">
          <a:xfrm>
            <a:off x="7626348" y="4114818"/>
            <a:ext cx="2819400" cy="847725"/>
          </a:xfrm>
          <a:prstGeom prst="flowChartProcess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600" dirty="0">
                <a:latin typeface="Noto Sans" panose="020B0502040504020204" pitchFamily="34" charset="0"/>
              </a:rPr>
              <a:t>Tests - System</a:t>
            </a:r>
          </a:p>
          <a:p>
            <a:pPr algn="ctr"/>
            <a:r>
              <a:rPr lang="en-US" altLang="en-US" sz="1600" dirty="0">
                <a:latin typeface="Noto Sans" panose="020B0502040504020204" pitchFamily="34" charset="0"/>
              </a:rPr>
              <a:t>(TDML)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4595D8F0-6571-4AF2-AB78-F678A2EB347B}"/>
              </a:ext>
            </a:extLst>
          </p:cNvPr>
          <p:cNvSpPr/>
          <p:nvPr/>
        </p:nvSpPr>
        <p:spPr bwMode="auto">
          <a:xfrm>
            <a:off x="1802858" y="4579913"/>
            <a:ext cx="3189287" cy="26954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Breakpoint debugger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FAE5969B-DADA-49A1-8700-6E8885561A9E}"/>
              </a:ext>
            </a:extLst>
          </p:cNvPr>
          <p:cNvSpPr/>
          <p:nvPr/>
        </p:nvSpPr>
        <p:spPr bwMode="auto">
          <a:xfrm>
            <a:off x="4189414" y="5047158"/>
            <a:ext cx="3290893" cy="181084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I/O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Noto Sans" panose="020B0502040504020204" pitchFamily="34" charset="0"/>
              </a:rPr>
              <a:t>bits (not bytes), bitOrder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Noto Sans" panose="020B0502040504020204" pitchFamily="34" charset="0"/>
              </a:rPr>
              <a:t>streaming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Noto Sans" panose="020B0502040504020204" pitchFamily="34" charset="0"/>
              </a:rPr>
              <a:t>non-8-bit-characters (7, 6,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Noto Sans" panose="020B0502040504020204" pitchFamily="34" charset="0"/>
              </a:rPr>
              <a:t>unbounded lookahead - parsing/backtracking, and unparsing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34F450E9-A602-B1A8-E508-55A769A1CAAF}"/>
              </a:ext>
            </a:extLst>
          </p:cNvPr>
          <p:cNvSpPr/>
          <p:nvPr/>
        </p:nvSpPr>
        <p:spPr bwMode="auto">
          <a:xfrm>
            <a:off x="176784" y="2426653"/>
            <a:ext cx="1523306" cy="2504726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Runtime2</a:t>
            </a:r>
          </a:p>
          <a:p>
            <a:r>
              <a:rPr lang="en-US" altLang="en-US" sz="1600" dirty="0">
                <a:latin typeface="Noto Sans" panose="020B0502040504020204" pitchFamily="34" charset="0"/>
              </a:rPr>
              <a:t>(C-code Gen)</a:t>
            </a: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F7DC366F-90DF-6D6A-5AAF-65AFF74A9E0E}"/>
              </a:ext>
            </a:extLst>
          </p:cNvPr>
          <p:cNvSpPr/>
          <p:nvPr/>
        </p:nvSpPr>
        <p:spPr bwMode="auto">
          <a:xfrm>
            <a:off x="253966" y="4021391"/>
            <a:ext cx="1307586" cy="84772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Primitives</a:t>
            </a:r>
          </a:p>
          <a:p>
            <a:r>
              <a:rPr lang="en-US" altLang="en-US" sz="1600" dirty="0">
                <a:latin typeface="Noto Sans" panose="020B0502040504020204" pitchFamily="34" charset="0"/>
              </a:rPr>
              <a:t>(C)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40D5770B-A978-DBDA-E3AD-95A2442FA379}"/>
              </a:ext>
            </a:extLst>
          </p:cNvPr>
          <p:cNvSpPr/>
          <p:nvPr/>
        </p:nvSpPr>
        <p:spPr bwMode="auto">
          <a:xfrm>
            <a:off x="253966" y="3067103"/>
            <a:ext cx="1307586" cy="84772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>
                <a:latin typeface="Noto Sans" panose="020B0502040504020204" pitchFamily="34" charset="0"/>
              </a:rPr>
              <a:t>Code Generator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Daffodil Integrations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EXI - binary form of XML - much faster/denser</a:t>
            </a:r>
          </a:p>
          <a:p>
            <a:r>
              <a:rPr lang="en-US" dirty="0"/>
              <a:t>XProc - Calabash</a:t>
            </a:r>
          </a:p>
          <a:p>
            <a:r>
              <a:rPr lang="en-US" dirty="0"/>
              <a:t>Apache Spark</a:t>
            </a:r>
          </a:p>
          <a:p>
            <a:r>
              <a:rPr lang="en-US" dirty="0"/>
              <a:t>Apache NiFi</a:t>
            </a:r>
          </a:p>
          <a:p>
            <a:r>
              <a:rPr lang="en-US" dirty="0"/>
              <a:t>Apache Drill</a:t>
            </a:r>
          </a:p>
          <a:p>
            <a:r>
              <a:rPr lang="en-US" dirty="0" err="1"/>
              <a:t>SoftwareAG</a:t>
            </a:r>
            <a:r>
              <a:rPr lang="en-US" baseline="30000" dirty="0" err="1"/>
              <a:t>TM</a:t>
            </a:r>
            <a:r>
              <a:rPr lang="en-US" dirty="0"/>
              <a:t> Integration Server (aka WebMethods</a:t>
            </a:r>
            <a:r>
              <a:rPr lang="en-US" baseline="30000" dirty="0"/>
              <a:t>TM</a:t>
            </a:r>
            <a:r>
              <a:rPr lang="en-US" dirty="0"/>
              <a:t>)</a:t>
            </a:r>
          </a:p>
          <a:p>
            <a:r>
              <a:rPr lang="en-US" dirty="0"/>
              <a:t>Owl CDS products/services </a:t>
            </a:r>
          </a:p>
          <a:p>
            <a:r>
              <a:rPr lang="en-US" dirty="0"/>
              <a:t>Other companies also!</a:t>
            </a:r>
          </a:p>
          <a:p>
            <a:endParaRPr lang="en-US" dirty="0"/>
          </a:p>
          <a:p>
            <a:r>
              <a:rPr lang="en-US" dirty="0"/>
              <a:t>Potential</a:t>
            </a:r>
          </a:p>
          <a:p>
            <a:pPr lvl="1"/>
            <a:r>
              <a:rPr lang="en-US" dirty="0"/>
              <a:t>Apache Tika</a:t>
            </a:r>
          </a:p>
          <a:p>
            <a:pPr lvl="1"/>
            <a:r>
              <a:rPr lang="en-US" dirty="0"/>
              <a:t>Other data-handling frameworks - </a:t>
            </a:r>
            <a:r>
              <a:rPr lang="en-US" dirty="0" err="1"/>
              <a:t>Flink</a:t>
            </a:r>
            <a:r>
              <a:rPr lang="en-US" dirty="0"/>
              <a:t>, Hadoop,....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E795F-8D16-AA58-04A1-C03F3A2B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543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77FE-5C0C-4EA2-97B9-3CE292BF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EXI (binary XML) - Data Size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A4906-9D95-466D-9658-EC4BCD14D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7" y="1048385"/>
            <a:ext cx="10280904" cy="22037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EXI is a w3c standard for a binary XML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Same Infoset, same API (SAX)</a:t>
            </a:r>
          </a:p>
          <a:p>
            <a:pPr>
              <a:lnSpc>
                <a:spcPct val="120000"/>
              </a:lnSpc>
            </a:pPr>
            <a:r>
              <a:rPr lang="en-US" dirty="0"/>
              <a:t>Requires massively less space than textual XML</a:t>
            </a:r>
          </a:p>
          <a:p>
            <a:pPr>
              <a:lnSpc>
                <a:spcPct val="120000"/>
              </a:lnSpc>
            </a:pPr>
            <a:r>
              <a:rPr lang="en-US" dirty="0"/>
              <a:t>See examples on github.com </a:t>
            </a:r>
            <a:r>
              <a:rPr lang="en-US" dirty="0" err="1"/>
              <a:t>OpenDFDL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56F00-A9DA-1C43-F4F8-E48870BC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62</a:t>
            </a:fld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428C341-D59F-0829-5ED1-1FF8F625D5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104323"/>
              </p:ext>
            </p:extLst>
          </p:nvPr>
        </p:nvGraphicFramePr>
        <p:xfrm>
          <a:off x="657987" y="36089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5A3F75E-23DD-8808-A64B-1DCA41B68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550588"/>
              </p:ext>
            </p:extLst>
          </p:nvPr>
        </p:nvGraphicFramePr>
        <p:xfrm>
          <a:off x="5916739" y="3613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65830EA0-3D4B-5437-00D5-E4851AFD6475}"/>
              </a:ext>
            </a:extLst>
          </p:cNvPr>
          <p:cNvSpPr/>
          <p:nvPr/>
        </p:nvSpPr>
        <p:spPr>
          <a:xfrm>
            <a:off x="492369" y="3949002"/>
            <a:ext cx="753627" cy="2914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2AFB5E-604D-F9CE-4B02-3B4358598BFA}"/>
              </a:ext>
            </a:extLst>
          </p:cNvPr>
          <p:cNvSpPr/>
          <p:nvPr/>
        </p:nvSpPr>
        <p:spPr>
          <a:xfrm>
            <a:off x="5719186" y="3949002"/>
            <a:ext cx="753627" cy="2914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16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Daffodil Code Base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189667"/>
              </p:ext>
            </p:extLst>
          </p:nvPr>
        </p:nvGraphicFramePr>
        <p:xfrm>
          <a:off x="0" y="106651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2375D-76D9-5AE5-5EE0-CEBEB21B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42048" y="4048026"/>
            <a:ext cx="44958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oto Sans" panose="020B0502040504020204" pitchFamily="34" charset="0"/>
              </a:rPr>
              <a:t>Data as of 2023-03-15 master branch</a:t>
            </a:r>
          </a:p>
          <a:p>
            <a:endParaRPr lang="en-US" dirty="0">
              <a:latin typeface="Noto Sans" panose="020B0502040504020204" pitchFamily="34" charset="0"/>
            </a:endParaRPr>
          </a:p>
          <a:p>
            <a:r>
              <a:rPr lang="en-US" dirty="0">
                <a:latin typeface="Noto Sans" panose="020B0502040504020204" pitchFamily="34" charset="0"/>
              </a:rPr>
              <a:t>Main Daffodil library - does not include </a:t>
            </a:r>
            <a:r>
              <a:rPr lang="en-US" dirty="0" err="1">
                <a:latin typeface="Noto Sans" panose="020B0502040504020204" pitchFamily="34" charset="0"/>
              </a:rPr>
              <a:t>VSCode</a:t>
            </a:r>
            <a:r>
              <a:rPr lang="en-US" dirty="0">
                <a:latin typeface="Noto Sans" panose="020B0502040504020204" pitchFamily="34" charset="0"/>
              </a:rPr>
              <a:t> Extension </a:t>
            </a:r>
          </a:p>
          <a:p>
            <a:endParaRPr lang="en-US" dirty="0">
              <a:latin typeface="Noto Sans" panose="020B0502040504020204" pitchFamily="34" charset="0"/>
            </a:endParaRPr>
          </a:p>
          <a:p>
            <a:r>
              <a:rPr lang="en-US" dirty="0">
                <a:latin typeface="Noto Sans" panose="020B0502040504020204" pitchFamily="34" charset="0"/>
              </a:rPr>
              <a:t>Excludes DFDL Schemas</a:t>
            </a:r>
          </a:p>
          <a:p>
            <a:r>
              <a:rPr lang="en-US" dirty="0">
                <a:latin typeface="Noto Sans" panose="020B0502040504020204" pitchFamily="34" charset="0"/>
              </a:rPr>
              <a:t>(Link16 DFDL Schema is 800K+ LoC  just by itself)</a:t>
            </a:r>
          </a:p>
        </p:txBody>
      </p:sp>
    </p:spTree>
    <p:extLst>
      <p:ext uri="{BB962C8B-B14F-4D97-AF65-F5344CB8AC3E}">
        <p14:creationId xmlns:p14="http://schemas.microsoft.com/office/powerpoint/2010/main" val="33251737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77FE-5C0C-4EA2-97B9-3CE292BF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Daffodil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A4906-9D95-466D-9658-EC4BCD14D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18890"/>
            <a:ext cx="10515600" cy="358457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Uses Daffodil Message Streaming API	</a:t>
            </a:r>
          </a:p>
          <a:p>
            <a:pPr>
              <a:lnSpc>
                <a:spcPct val="120000"/>
              </a:lnSpc>
            </a:pPr>
            <a:r>
              <a:rPr lang="en-US" dirty="0"/>
              <a:t>The K03.2 message (from MIL-STD-6017) is 49 bytes. Expands to 4555 bytes of XML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Note: EXI eliminates this text expansion - see earlier slide on EXI.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This test was done using textual XML </a:t>
            </a:r>
          </a:p>
          <a:p>
            <a:pPr>
              <a:lnSpc>
                <a:spcPct val="120000"/>
              </a:lnSpc>
            </a:pPr>
            <a:r>
              <a:rPr lang="en-US" dirty="0"/>
              <a:t>The file was 131072 repeats of that 49 byte message</a:t>
            </a:r>
          </a:p>
          <a:p>
            <a:pPr>
              <a:lnSpc>
                <a:spcPct val="120000"/>
              </a:lnSpc>
            </a:pPr>
            <a:r>
              <a:rPr lang="en-US" dirty="0"/>
              <a:t>Intel Core i7-6820HQ CPU @ 2.70 </a:t>
            </a:r>
            <a:r>
              <a:rPr lang="en-US" dirty="0" err="1"/>
              <a:t>Ghz</a:t>
            </a:r>
            <a:r>
              <a:rPr lang="en-US" dirty="0"/>
              <a:t> (a laptop)</a:t>
            </a:r>
          </a:p>
          <a:p>
            <a:pPr>
              <a:lnSpc>
                <a:spcPct val="120000"/>
              </a:lnSpc>
            </a:pPr>
            <a:r>
              <a:rPr lang="en-US" dirty="0"/>
              <a:t>Running on 2 processes (parse, unparse), 1 thread each.</a:t>
            </a:r>
          </a:p>
          <a:p>
            <a:pPr>
              <a:lnSpc>
                <a:spcPct val="120000"/>
              </a:lnSpc>
            </a:pPr>
            <a:r>
              <a:rPr lang="en-US" dirty="0"/>
              <a:t>81.218 seconds =&gt; ~ 0.6 milliseconds per message</a:t>
            </a:r>
          </a:p>
          <a:p>
            <a:pPr>
              <a:lnSpc>
                <a:spcPct val="120000"/>
              </a:lnSpc>
            </a:pPr>
            <a:r>
              <a:rPr lang="en-US" dirty="0"/>
              <a:t>Conclusion: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DFDL/Daffodil is not going to kill your 10msec latency budget.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Cost will be from additional XML filtering/validation operations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FA3642-7BE5-C43F-C991-FB324156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31100-5FF8-45E1-AB73-504C3946160C}"/>
              </a:ext>
            </a:extLst>
          </p:cNvPr>
          <p:cNvSpPr/>
          <p:nvPr/>
        </p:nvSpPr>
        <p:spPr>
          <a:xfrm>
            <a:off x="3810001" y="1104902"/>
            <a:ext cx="1066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oto Sans" panose="020B0502040504020204" pitchFamily="34" charset="0"/>
              </a:rPr>
              <a:t>Daffodil </a:t>
            </a:r>
          </a:p>
          <a:p>
            <a:pPr algn="ctr"/>
            <a:r>
              <a:rPr lang="en-US" dirty="0">
                <a:latin typeface="Noto Sans" panose="020B0502040504020204" pitchFamily="34" charset="0"/>
              </a:rPr>
              <a:t>Parse &amp; Validate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CFFE9DD-6F47-404A-A7B9-8CCBD8C6B6E7}"/>
              </a:ext>
            </a:extLst>
          </p:cNvPr>
          <p:cNvSpPr/>
          <p:nvPr/>
        </p:nvSpPr>
        <p:spPr>
          <a:xfrm>
            <a:off x="5081950" y="1180246"/>
            <a:ext cx="1295402" cy="1066800"/>
          </a:xfrm>
          <a:prstGeom prst="rightArrow">
            <a:avLst>
              <a:gd name="adj1" fmla="val 50000"/>
              <a:gd name="adj2" fmla="val 44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oto Sans" panose="020B0502040504020204" pitchFamily="34" charset="0"/>
              </a:rPr>
              <a:t>XML text pipe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8B2D2C-B3EF-43F3-82AC-6B520AFB1BAF}"/>
              </a:ext>
            </a:extLst>
          </p:cNvPr>
          <p:cNvSpPr/>
          <p:nvPr/>
        </p:nvSpPr>
        <p:spPr>
          <a:xfrm>
            <a:off x="6430103" y="1080602"/>
            <a:ext cx="1146353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oto Sans" panose="020B0502040504020204" pitchFamily="34" charset="0"/>
              </a:rPr>
              <a:t>Daffodil </a:t>
            </a:r>
          </a:p>
          <a:p>
            <a:pPr algn="ctr"/>
            <a:r>
              <a:rPr lang="en-US" dirty="0">
                <a:latin typeface="Noto Sans" panose="020B0502040504020204" pitchFamily="34" charset="0"/>
              </a:rPr>
              <a:t>Unparse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2B6738D7-96B7-4D17-9B87-0C0D8EF152B8}"/>
              </a:ext>
            </a:extLst>
          </p:cNvPr>
          <p:cNvSpPr/>
          <p:nvPr/>
        </p:nvSpPr>
        <p:spPr>
          <a:xfrm>
            <a:off x="2277203" y="951646"/>
            <a:ext cx="1066800" cy="1524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Noto Sans" panose="020B0502040504020204" pitchFamily="34" charset="0"/>
              </a:rPr>
              <a:t>K03.2</a:t>
            </a:r>
          </a:p>
          <a:p>
            <a:pPr algn="ctr"/>
            <a:r>
              <a:rPr lang="en-US" sz="1400" dirty="0">
                <a:latin typeface="Noto Sans" panose="020B0502040504020204" pitchFamily="34" charset="0"/>
              </a:rPr>
              <a:t>messages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70B36F-061D-405A-A5E7-814197B8723C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3344003" y="1713646"/>
            <a:ext cx="465998" cy="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707E3D9C-2941-45D2-8B63-6051C5A63631}"/>
              </a:ext>
            </a:extLst>
          </p:cNvPr>
          <p:cNvSpPr/>
          <p:nvPr/>
        </p:nvSpPr>
        <p:spPr>
          <a:xfrm>
            <a:off x="7848599" y="928688"/>
            <a:ext cx="1066800" cy="1524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Noto Sans" panose="020B0502040504020204" pitchFamily="34" charset="0"/>
              </a:rPr>
              <a:t>K03.2</a:t>
            </a:r>
          </a:p>
          <a:p>
            <a:pPr algn="ctr"/>
            <a:r>
              <a:rPr lang="en-US" sz="1400" dirty="0">
                <a:latin typeface="Noto Sans" panose="020B0502040504020204" pitchFamily="34" charset="0"/>
              </a:rPr>
              <a:t>messages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9DEAC1-B63D-4F62-BF53-7A69D44B685D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7576456" y="1690202"/>
            <a:ext cx="272143" cy="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19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Daffodil Roadmap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Roadmap on </a:t>
            </a:r>
            <a:r>
              <a:rPr lang="en-US" dirty="0">
                <a:hlinkClick r:id="rId2"/>
              </a:rPr>
              <a:t>https://s.apache.org/daffodil-wiki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Depends on community needs, available developers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79924A-D6FC-0A9F-7455-5C383C73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96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Daffodil Community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 programmers wanted !</a:t>
            </a:r>
          </a:p>
          <a:p>
            <a:r>
              <a:rPr lang="en-US" dirty="0"/>
              <a:t>Java programmers who want to learn Scala wanted!</a:t>
            </a:r>
          </a:p>
          <a:p>
            <a:r>
              <a:rPr lang="en-US" dirty="0"/>
              <a:t>Typescript/</a:t>
            </a:r>
            <a:r>
              <a:rPr lang="en-US" dirty="0" err="1"/>
              <a:t>Javascript</a:t>
            </a:r>
            <a:r>
              <a:rPr lang="en-US" dirty="0"/>
              <a:t> programmers who want to work on the Daffodil </a:t>
            </a:r>
            <a:r>
              <a:rPr lang="en-US" dirty="0" err="1"/>
              <a:t>VSCode</a:t>
            </a:r>
            <a:r>
              <a:rPr lang="en-US" dirty="0"/>
              <a:t> Extension - wanted!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7AA375-53F9-5150-A48C-92A2A634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616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31D9CC-121F-432A-B895-31BA7BC9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84" y="125004"/>
            <a:ext cx="9654540" cy="680539"/>
          </a:xfrm>
        </p:spPr>
        <p:txBody>
          <a:bodyPr>
            <a:normAutofit/>
          </a:bodyPr>
          <a:lstStyle/>
          <a:p>
            <a:r>
              <a:rPr lang="en-US" dirty="0"/>
              <a:t>Other DFDL Implementations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21AB96-6D79-49C1-90F6-282E4D7AF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82" y="1007950"/>
            <a:ext cx="11465923" cy="513583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IBM DFDL - The First DFDL Implementation - v1.0 Nov 2011</a:t>
            </a:r>
          </a:p>
          <a:p>
            <a:pPr lvl="1"/>
            <a:r>
              <a:rPr lang="en-US" altLang="en-US" dirty="0"/>
              <a:t>Embeddable as Library, C and Java</a:t>
            </a:r>
          </a:p>
          <a:p>
            <a:pPr lvl="1"/>
            <a:r>
              <a:rPr lang="en-US" altLang="en-US" dirty="0"/>
              <a:t>Includes Eclipse based tooling - graphical DFDL schema editor/test environment</a:t>
            </a:r>
          </a:p>
          <a:p>
            <a:pPr lvl="1"/>
            <a:r>
              <a:rPr lang="en-US" altLang="en-US" dirty="0"/>
              <a:t>Found in IBM products: </a:t>
            </a:r>
          </a:p>
          <a:p>
            <a:pPr lvl="2"/>
            <a:r>
              <a:rPr lang="en-US" altLang="en-US" dirty="0"/>
              <a:t>IBM App Connect Enterprise product family</a:t>
            </a:r>
          </a:p>
          <a:p>
            <a:pPr lvl="2"/>
            <a:r>
              <a:rPr lang="en-US" altLang="en-US" dirty="0"/>
              <a:t>IBM Integration Bus</a:t>
            </a:r>
          </a:p>
          <a:p>
            <a:pPr lvl="2"/>
            <a:r>
              <a:rPr lang="en-US" altLang="en-US" dirty="0"/>
              <a:t>IBM InfoSphere Master Data Management</a:t>
            </a:r>
            <a:endParaRPr lang="en-US" altLang="en-US" dirty="0">
              <a:hlinkClick r:id="rId3"/>
            </a:endParaRPr>
          </a:p>
          <a:p>
            <a:pPr lvl="2"/>
            <a:r>
              <a:rPr lang="en-US" altLang="en-US" dirty="0"/>
              <a:t>IBM z/TPF product family</a:t>
            </a:r>
            <a:endParaRPr lang="en-US" dirty="0"/>
          </a:p>
          <a:p>
            <a:r>
              <a:rPr lang="en-US" dirty="0"/>
              <a:t>European Space Agency - </a:t>
            </a:r>
            <a:r>
              <a:rPr lang="en-US" altLang="en-US" dirty="0"/>
              <a:t>DFDL4S = DFDL for Space</a:t>
            </a:r>
          </a:p>
          <a:p>
            <a:pPr lvl="1"/>
            <a:r>
              <a:rPr lang="en-US" altLang="en-US" dirty="0"/>
              <a:t>Embeddable as Library, Java and C++ versions. </a:t>
            </a:r>
          </a:p>
          <a:p>
            <a:pPr lvl="1"/>
            <a:r>
              <a:rPr lang="en-US" altLang="en-US" dirty="0"/>
              <a:t>Binary-data-only subset of DFDL</a:t>
            </a:r>
          </a:p>
          <a:p>
            <a:pPr lvl="1"/>
            <a:r>
              <a:rPr lang="en-US" altLang="en-US" dirty="0"/>
              <a:t>Created by ESA for satellite data descriptions</a:t>
            </a:r>
          </a:p>
          <a:p>
            <a:pPr lvl="1"/>
            <a:r>
              <a:rPr lang="en-US" altLang="en-US" dirty="0"/>
              <a:t>Evolving to be a fully compatible DFDL subset. </a:t>
            </a:r>
          </a:p>
          <a:p>
            <a:pPr lvl="1"/>
            <a:r>
              <a:rPr lang="en-US" altLang="en-US" dirty="0"/>
              <a:t>More info at</a:t>
            </a:r>
          </a:p>
          <a:p>
            <a:pPr lvl="2"/>
            <a:r>
              <a:rPr lang="en-US" altLang="en-US" dirty="0">
                <a:hlinkClick r:id="rId4"/>
              </a:rPr>
              <a:t>http://eop-cfi.esa.int/index.php/applications/dfdl4s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B73C5D-4F71-45A2-60B5-66F1BA3A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206" y="6376580"/>
            <a:ext cx="781594" cy="365125"/>
          </a:xfrm>
        </p:spPr>
        <p:txBody>
          <a:bodyPr/>
          <a:lstStyle/>
          <a:p>
            <a:fld id="{E87A9C04-9BE2-4A9F-A3FE-72B96988022F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624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791292" y="1373553"/>
            <a:ext cx="7471256" cy="4149819"/>
          </a:xfrm>
          <a:prstGeom prst="ellipse">
            <a:avLst/>
          </a:prstGeom>
          <a:solidFill>
            <a:srgbClr val="FFCCCC">
              <a:alpha val="7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69660" y="1334630"/>
            <a:ext cx="5431048" cy="4230805"/>
          </a:xfrm>
          <a:prstGeom prst="ellipse">
            <a:avLst/>
          </a:prstGeom>
          <a:solidFill>
            <a:schemeClr val="accent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Interoperability – Apache Daffodil &amp; IBM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362359-D44A-DC94-B1F6-90CF99DA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9452" y="2242472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oto Sans" panose="020B0502040504020204" pitchFamily="34" charset="0"/>
              </a:rPr>
              <a:t>MIL-STD-2045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3877" y="2813260"/>
            <a:ext cx="893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oto Sans" panose="020B0502040504020204" pitchFamily="34" charset="0"/>
              </a:rPr>
              <a:t>VMF</a:t>
            </a:r>
          </a:p>
          <a:p>
            <a:r>
              <a:rPr lang="en-US" dirty="0">
                <a:latin typeface="Noto Sans" panose="020B0502040504020204" pitchFamily="34" charset="0"/>
              </a:rPr>
              <a:t>GMTIF</a:t>
            </a:r>
          </a:p>
          <a:p>
            <a:r>
              <a:rPr lang="en-US" dirty="0">
                <a:latin typeface="Noto Sans" panose="020B0502040504020204" pitchFamily="34" charset="0"/>
              </a:rPr>
              <a:t>Link16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8892" y="2934384"/>
            <a:ext cx="173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oto Sans" panose="020B0502040504020204" pitchFamily="34" charset="0"/>
              </a:rPr>
              <a:t>PCAP  SHP</a:t>
            </a:r>
          </a:p>
          <a:p>
            <a:r>
              <a:rPr lang="en-US" dirty="0">
                <a:latin typeface="Noto Sans" panose="020B0502040504020204" pitchFamily="34" charset="0"/>
              </a:rPr>
              <a:t>GIF BMP PNG</a:t>
            </a:r>
          </a:p>
          <a:p>
            <a:r>
              <a:rPr lang="en-US" dirty="0">
                <a:latin typeface="Noto Sans" panose="020B0502040504020204" pitchFamily="34" charset="0"/>
              </a:rPr>
              <a:t>JPEG NITF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5037" y="2189467"/>
            <a:ext cx="18197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oto Sans" panose="020B0502040504020204" pitchFamily="34" charset="0"/>
              </a:rPr>
              <a:t>NACHA</a:t>
            </a:r>
            <a:br>
              <a:rPr lang="en-US" dirty="0">
                <a:latin typeface="Noto Sans" panose="020B0502040504020204" pitchFamily="34" charset="0"/>
              </a:rPr>
            </a:br>
            <a:r>
              <a:rPr lang="en-US" dirty="0">
                <a:latin typeface="Noto Sans" panose="020B0502040504020204" pitchFamily="34" charset="0"/>
              </a:rPr>
              <a:t>ISO8583</a:t>
            </a:r>
          </a:p>
          <a:p>
            <a:r>
              <a:rPr lang="en-US" dirty="0">
                <a:latin typeface="Noto Sans" panose="020B0502040504020204" pitchFamily="34" charset="0"/>
              </a:rPr>
              <a:t>CSV</a:t>
            </a:r>
          </a:p>
          <a:p>
            <a:r>
              <a:rPr lang="en-US" dirty="0" err="1">
                <a:latin typeface="Noto Sans" panose="020B0502040504020204" pitchFamily="34" charset="0"/>
              </a:rPr>
              <a:t>QuasiXML</a:t>
            </a:r>
            <a:endParaRPr lang="en-US" dirty="0">
              <a:latin typeface="Noto Sans" panose="020B0502040504020204" pitchFamily="34" charset="0"/>
            </a:endParaRPr>
          </a:p>
          <a:p>
            <a:r>
              <a:rPr lang="en-US" dirty="0" err="1">
                <a:latin typeface="Noto Sans" panose="020B0502040504020204" pitchFamily="34" charset="0"/>
              </a:rPr>
              <a:t>Geonames</a:t>
            </a:r>
            <a:endParaRPr lang="en-US" dirty="0">
              <a:latin typeface="Noto Sans" panose="020B0502040504020204" pitchFamily="34" charset="0"/>
            </a:endParaRPr>
          </a:p>
          <a:p>
            <a:r>
              <a:rPr lang="en-US" dirty="0">
                <a:latin typeface="Noto Sans" panose="020B0502040504020204" pitchFamily="34" charset="0"/>
              </a:rPr>
              <a:t>IBM4690-TLOG</a:t>
            </a:r>
          </a:p>
          <a:p>
            <a:r>
              <a:rPr lang="en-US" dirty="0">
                <a:latin typeface="Noto Sans" panose="020B0502040504020204" pitchFamily="34" charset="0"/>
              </a:rPr>
              <a:t>EDIFACT</a:t>
            </a:r>
          </a:p>
          <a:p>
            <a:r>
              <a:rPr lang="en-US" dirty="0">
                <a:latin typeface="Noto Sans" panose="020B0502040504020204" pitchFamily="34" charset="0"/>
              </a:rPr>
              <a:t>vCard</a:t>
            </a:r>
          </a:p>
          <a:p>
            <a:r>
              <a:rPr lang="en-US" dirty="0">
                <a:latin typeface="Noto Sans" panose="020B0502040504020204" pitchFamily="34" charset="0"/>
              </a:rPr>
              <a:t>HL7-v2.7</a:t>
            </a:r>
          </a:p>
          <a:p>
            <a:r>
              <a:rPr lang="en-US" dirty="0" err="1">
                <a:latin typeface="Noto Sans" panose="020B0502040504020204" pitchFamily="34" charset="0"/>
              </a:rPr>
              <a:t>MagVar</a:t>
            </a:r>
            <a:endParaRPr lang="en-US" dirty="0">
              <a:latin typeface="Noto Sans" panose="020B0502040504020204" pitchFamily="34" charset="0"/>
            </a:endParaRPr>
          </a:p>
          <a:p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6509" y="160833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latin typeface="Noto Sans" panose="020B0502040504020204" pitchFamily="34" charset="0"/>
              </a:rPr>
              <a:t>Daffodil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750" y="1800575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latin typeface="Noto Sans" panose="020B0502040504020204" pitchFamily="34" charset="0"/>
              </a:rPr>
              <a:t>IBM DFDL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64097" y="4110290"/>
            <a:ext cx="2169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oto Sans" panose="020B0502040504020204" pitchFamily="34" charset="0"/>
              </a:rPr>
              <a:t>A-GNOSC REMEDY</a:t>
            </a:r>
          </a:p>
          <a:p>
            <a:r>
              <a:rPr lang="en-US" dirty="0">
                <a:latin typeface="Noto Sans" panose="020B0502040504020204" pitchFamily="34" charset="0"/>
              </a:rPr>
              <a:t>iCalendar</a:t>
            </a:r>
          </a:p>
          <a:p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39E69-75F8-4B62-A3E0-B9B72FA49787}"/>
              </a:ext>
            </a:extLst>
          </p:cNvPr>
          <p:cNvSpPr txBox="1"/>
          <p:nvPr/>
        </p:nvSpPr>
        <p:spPr>
          <a:xfrm>
            <a:off x="7645863" y="2629670"/>
            <a:ext cx="14863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oto Sans" panose="020B0502040504020204" pitchFamily="34" charset="0"/>
              </a:rPr>
              <a:t>USMTF</a:t>
            </a:r>
          </a:p>
          <a:p>
            <a:r>
              <a:rPr lang="en-US" dirty="0">
                <a:latin typeface="Noto Sans" panose="020B0502040504020204" pitchFamily="34" charset="0"/>
              </a:rPr>
              <a:t>ARMY DRRS</a:t>
            </a:r>
          </a:p>
          <a:p>
            <a:r>
              <a:rPr lang="en-US" dirty="0">
                <a:latin typeface="Noto Sans" panose="020B0502040504020204" pitchFamily="34" charset="0"/>
              </a:rPr>
              <a:t>USCG UCOP</a:t>
            </a:r>
          </a:p>
          <a:p>
            <a:pPr>
              <a:defRPr/>
            </a:pPr>
            <a:r>
              <a:rPr lang="en-US" dirty="0">
                <a:latin typeface="Noto Sans" panose="020B0502040504020204" pitchFamily="34" charset="0"/>
              </a:rPr>
              <a:t>CEF-R1965</a:t>
            </a:r>
          </a:p>
          <a:p>
            <a:pPr>
              <a:defRPr/>
            </a:pPr>
            <a:r>
              <a:rPr lang="en-US" dirty="0">
                <a:latin typeface="Noto Sans" panose="020B0502040504020204" pitchFamily="34" charset="0"/>
              </a:rPr>
              <a:t>IPFIX</a:t>
            </a:r>
          </a:p>
          <a:p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FCF98A-48C5-44D1-96CD-781CB88E2A98}"/>
              </a:ext>
            </a:extLst>
          </p:cNvPr>
          <p:cNvSpPr txBox="1"/>
          <p:nvPr/>
        </p:nvSpPr>
        <p:spPr>
          <a:xfrm>
            <a:off x="6070174" y="1781211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latin typeface="Noto Sans" panose="020B0502040504020204" pitchFamily="34" charset="0"/>
              </a:rPr>
              <a:t>Interoperable</a:t>
            </a:r>
          </a:p>
        </p:txBody>
      </p:sp>
      <p:sp>
        <p:nvSpPr>
          <p:cNvPr id="31" name="Callout: Line 30">
            <a:extLst>
              <a:ext uri="{FF2B5EF4-FFF2-40B4-BE49-F238E27FC236}">
                <a16:creationId xmlns:a16="http://schemas.microsoft.com/office/drawing/2014/main" id="{AC214BFE-1AE1-4A7F-B409-BD42AF7F5419}"/>
              </a:ext>
            </a:extLst>
          </p:cNvPr>
          <p:cNvSpPr/>
          <p:nvPr/>
        </p:nvSpPr>
        <p:spPr>
          <a:xfrm>
            <a:off x="1010492" y="5123500"/>
            <a:ext cx="2617338" cy="835365"/>
          </a:xfrm>
          <a:prstGeom prst="borderCallout1">
            <a:avLst>
              <a:gd name="adj1" fmla="val -1442"/>
              <a:gd name="adj2" fmla="val 8966"/>
              <a:gd name="adj3" fmla="val -113637"/>
              <a:gd name="adj4" fmla="val 4983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Noto Sans" panose="020B0502040504020204" pitchFamily="34" charset="0"/>
              </a:rPr>
              <a:t>These use optional DFDL features not supported (yet) by IBM DFDL</a:t>
            </a:r>
          </a:p>
        </p:txBody>
      </p:sp>
    </p:spTree>
    <p:extLst>
      <p:ext uri="{BB962C8B-B14F-4D97-AF65-F5344CB8AC3E}">
        <p14:creationId xmlns:p14="http://schemas.microsoft.com/office/powerpoint/2010/main" val="36173849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Example: Java API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Yes, it is 'Hello world!'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hlinkClick r:id="rId2"/>
              </a:rPr>
              <a:t>This example available on </a:t>
            </a:r>
            <a:r>
              <a:rPr lang="en-US" dirty="0" err="1">
                <a:hlinkClick r:id="rId2"/>
              </a:rPr>
              <a:t>github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6FF30-DA2D-ED7F-252D-AEDBB59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9A59-3F40-F444-BD0F-26E6D063A5F0}" type="slidenum">
              <a:rPr lang="en-US" smtClean="0"/>
              <a:t>69</a:t>
            </a:fld>
            <a:endParaRPr lang="en-US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978871" y="2778088"/>
            <a:ext cx="16764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Hello world!</a:t>
            </a:r>
          </a:p>
          <a:p>
            <a:pPr marL="0" indent="0">
              <a:buNone/>
            </a:pPr>
            <a:endParaRPr lang="en-US" sz="1600" b="1" dirty="0">
              <a:latin typeface="Noto Mono" panose="020B0604020202020204" charset="0"/>
              <a:cs typeface="Noto Mono" panose="020B060402020202020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407371" y="4147412"/>
            <a:ext cx="2819400" cy="12659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&lt;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helloWorld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&lt;word&gt;Hello&lt;/word&gt;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&lt;word&gt;world!&lt;/word&gt;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&lt;/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helloWorld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&gt;</a:t>
            </a:r>
          </a:p>
          <a:p>
            <a:pPr marL="0" indent="0">
              <a:buNone/>
            </a:pPr>
            <a:endParaRPr lang="en-US" sz="1600" b="1" dirty="0">
              <a:latin typeface="Noto Mono" panose="020B0604020202020204" charset="0"/>
              <a:cs typeface="Noto Mono" panose="020B0604020202020204" charset="0"/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9645621" y="3284530"/>
            <a:ext cx="342900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0C67-AD4A-4DDA-9ADB-7EF55E5D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84" y="125004"/>
            <a:ext cx="9654540" cy="680539"/>
          </a:xfrm>
        </p:spPr>
        <p:txBody>
          <a:bodyPr>
            <a:normAutofit/>
          </a:bodyPr>
          <a:lstStyle/>
          <a:p>
            <a:r>
              <a:rPr lang="en-US" dirty="0"/>
              <a:t>Why is DFDL Needed? - ASN.1 ECN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E9939-42CB-4D8A-B361-2605939AF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82" y="1007950"/>
            <a:ext cx="11465923" cy="513583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about ASN.1 Encoding Control Notation? </a:t>
            </a:r>
          </a:p>
          <a:p>
            <a:r>
              <a:rPr lang="en-US" dirty="0"/>
              <a:t>Doesn't it do what DFDL Does?</a:t>
            </a:r>
          </a:p>
          <a:p>
            <a:endParaRPr lang="en-US" dirty="0"/>
          </a:p>
          <a:p>
            <a:r>
              <a:rPr lang="en-US" dirty="0"/>
              <a:t>ASN.1 ECN is </a:t>
            </a:r>
            <a:r>
              <a:rPr lang="en-US" i="1" dirty="0"/>
              <a:t>Conceptually</a:t>
            </a:r>
            <a:r>
              <a:rPr lang="en-US" dirty="0"/>
              <a:t> Similar</a:t>
            </a:r>
          </a:p>
          <a:p>
            <a:pPr lvl="1"/>
            <a:r>
              <a:rPr lang="en-US" dirty="0"/>
              <a:t>Logical schema language </a:t>
            </a:r>
          </a:p>
          <a:p>
            <a:pPr lvl="1"/>
            <a:r>
              <a:rPr lang="en-US" dirty="0"/>
              <a:t>Separate file of ECN notations for physical representation</a:t>
            </a:r>
          </a:p>
          <a:p>
            <a:pPr lvl="1"/>
            <a:r>
              <a:rPr lang="en-US" dirty="0"/>
              <a:t>Also ISO Standard (since 2008)</a:t>
            </a:r>
          </a:p>
          <a:p>
            <a:pPr lvl="1"/>
            <a:endParaRPr lang="en-US" dirty="0"/>
          </a:p>
          <a:p>
            <a:r>
              <a:rPr lang="en-US" dirty="0"/>
              <a:t>ASN.1 ECN has Very Different Capabilities</a:t>
            </a:r>
          </a:p>
          <a:p>
            <a:pPr lvl="1"/>
            <a:r>
              <a:rPr lang="en-US" dirty="0"/>
              <a:t>Does not support textual data formats</a:t>
            </a:r>
          </a:p>
          <a:p>
            <a:pPr lvl="1"/>
            <a:r>
              <a:rPr lang="en-US" dirty="0"/>
              <a:t>No current open-source implementation of ECN (as of 2025)</a:t>
            </a:r>
          </a:p>
          <a:p>
            <a:endParaRPr lang="en-US" dirty="0"/>
          </a:p>
          <a:p>
            <a:r>
              <a:rPr lang="en-US" dirty="0"/>
              <a:t>Want a side-by-side comparison?</a:t>
            </a:r>
          </a:p>
          <a:p>
            <a:pPr lvl="1"/>
            <a:r>
              <a:rPr lang="en-US" dirty="0"/>
              <a:t>See the </a:t>
            </a:r>
            <a:r>
              <a:rPr lang="en-US" dirty="0" err="1">
                <a:hlinkClick r:id="rId2"/>
              </a:rPr>
              <a:t>DFDLSchemas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FakeTDL</a:t>
            </a:r>
            <a:r>
              <a:rPr lang="en-US" dirty="0">
                <a:hlinkClick r:id="rId2"/>
              </a:rPr>
              <a:t> DFDL Schema project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B1A30-7489-7B46-B0E1-F2BDB419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206" y="6376580"/>
            <a:ext cx="781594" cy="365125"/>
          </a:xfrm>
        </p:spPr>
        <p:txBody>
          <a:bodyPr/>
          <a:lstStyle/>
          <a:p>
            <a:fld id="{E87A9C04-9BE2-4A9F-A3FE-72B9698802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813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Daffodil Java API – Hello World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87D9D-7855-1A8F-BB7F-BC2F0146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867400" y="2649040"/>
            <a:ext cx="5486400" cy="3716547"/>
          </a:xfrm>
          <a:prstGeom prst="rect">
            <a:avLst/>
          </a:prstGeom>
          <a:ln cap="rnd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&lt;!– helloWorld.dfdl.xsd --&gt; 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… 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&lt;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dfdl:format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ref="daffodilTest1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 representation="text" encoding="utf-8" 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 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lengthKind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="delimited"/&gt;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…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&lt;element name="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helloWorld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"&gt;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&lt;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complexType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&gt;&lt;sequence&gt;</a:t>
            </a:r>
          </a:p>
          <a:p>
            <a:pPr marL="0" indent="0">
              <a:buNone/>
            </a:pPr>
            <a:endParaRPr lang="en-US" sz="16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	&lt;element name="word" type="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xs:string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" 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               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maxOccurs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="unbounded"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		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dfdl:lengthKind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="delimited" 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               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dfdl:terminator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="%WSP+;"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		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dfdl:occursCountKind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="parsed"/&gt;</a:t>
            </a:r>
          </a:p>
          <a:p>
            <a:pPr marL="0" indent="0">
              <a:buNone/>
            </a:pPr>
            <a:endParaRPr lang="en-US" sz="16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    &lt;/sequence&gt;&lt;/</a:t>
            </a:r>
            <a:r>
              <a:rPr lang="en-US" sz="1600" b="1" dirty="0" err="1">
                <a:latin typeface="Noto Mono" panose="020B0604020202020204" charset="0"/>
                <a:cs typeface="Noto Mono" panose="020B0604020202020204" charset="0"/>
              </a:rPr>
              <a:t>complexType</a:t>
            </a: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latin typeface="Noto Mono" panose="020B0604020202020204" charset="0"/>
                <a:cs typeface="Noto Mono" panose="020B0604020202020204" charset="0"/>
              </a:rPr>
              <a:t>&lt;/element&gt;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38D0FE-5343-4558-A53E-FCCD5FD8366F}"/>
              </a:ext>
            </a:extLst>
          </p:cNvPr>
          <p:cNvSpPr txBox="1"/>
          <p:nvPr/>
        </p:nvSpPr>
        <p:spPr>
          <a:xfrm>
            <a:off x="304800" y="1040209"/>
            <a:ext cx="114297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oto Mono" panose="020B0604020202020204" charset="0"/>
                <a:cs typeface="Noto Mono" panose="020B0604020202020204" charset="0"/>
              </a:rPr>
              <a:t>public class HelloWorld {</a:t>
            </a:r>
          </a:p>
          <a:p>
            <a:r>
              <a:rPr lang="en-US" sz="2400" b="1" dirty="0">
                <a:latin typeface="Noto Mono" panose="020B0604020202020204" charset="0"/>
                <a:cs typeface="Noto Mono" panose="020B0604020202020204" charset="0"/>
              </a:rPr>
              <a:t>  public static void main(String[] </a:t>
            </a:r>
            <a:r>
              <a:rPr lang="en-US" sz="2400" b="1" dirty="0" err="1">
                <a:latin typeface="Noto Mono" panose="020B0604020202020204" charset="0"/>
                <a:cs typeface="Noto Mono" panose="020B0604020202020204" charset="0"/>
              </a:rPr>
              <a:t>args</a:t>
            </a:r>
            <a:r>
              <a:rPr lang="en-US" sz="2400" b="1" dirty="0">
                <a:latin typeface="Noto Mono" panose="020B0604020202020204" charset="0"/>
                <a:cs typeface="Noto Mono" panose="020B0604020202020204" charset="0"/>
              </a:rPr>
              <a:t>) throws </a:t>
            </a:r>
            <a:r>
              <a:rPr lang="en-US" sz="2400" b="1" dirty="0" err="1">
                <a:latin typeface="Noto Mono" panose="020B0604020202020204" charset="0"/>
                <a:cs typeface="Noto Mono" panose="020B0604020202020204" charset="0"/>
              </a:rPr>
              <a:t>IOException</a:t>
            </a:r>
            <a:r>
              <a:rPr lang="en-US" sz="2400" b="1" dirty="0">
                <a:latin typeface="Noto Mono" panose="020B0604020202020204" charset="0"/>
                <a:cs typeface="Noto Mono" panose="020B0604020202020204" charset="0"/>
              </a:rPr>
              <a:t> {</a:t>
            </a:r>
          </a:p>
          <a:p>
            <a:r>
              <a:rPr lang="en-US" sz="2400" b="1" dirty="0">
                <a:latin typeface="Noto Mono" panose="020B0604020202020204" charset="0"/>
                <a:cs typeface="Noto Mono" panose="020B0604020202020204" charset="0"/>
              </a:rPr>
              <a:t>     ... // let's fill this in</a:t>
            </a:r>
          </a:p>
          <a:p>
            <a:r>
              <a:rPr lang="en-US" sz="2400" b="1" dirty="0">
                <a:latin typeface="Noto Mono" panose="020B0604020202020204" charset="0"/>
                <a:cs typeface="Noto Mono" panose="020B0604020202020204" charset="0"/>
              </a:rPr>
              <a:t>  }</a:t>
            </a:r>
          </a:p>
          <a:p>
            <a:r>
              <a:rPr lang="en-US" sz="2400" b="1" dirty="0">
                <a:latin typeface="Noto Mono" panose="020B0604020202020204" charset="0"/>
                <a:cs typeface="Noto Mono" panose="020B0604020202020204" charset="0"/>
              </a:rPr>
              <a:t>}</a:t>
            </a:r>
          </a:p>
          <a:p>
            <a:endParaRPr lang="en-US" sz="2400" b="1" dirty="0">
              <a:latin typeface="Noto Mono" panose="020B0604020202020204" charset="0"/>
              <a:cs typeface="N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347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Daffodil Java API – Hello World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89A14C-4681-49E5-8FBD-DF3783CB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46113" y="1363663"/>
            <a:ext cx="11545887" cy="5267325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//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// First compile the DFDL Schema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// Creates a Daffodil 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ProcessorFactory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object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//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Compiler c = 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Daffodil.compiler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c.setValidateDFDLSchemas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(true);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8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File 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schemaFile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= new File("helloWorld.dfdl.xsd");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ProcessorFactory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pf = 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c.compileFile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(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schemaFile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8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// list any compile-time diagnostics - warnings and errors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List&lt;Diagnostic&gt; 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diags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= 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pf.getDiagnostics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for (Diagnostic d : 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diags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  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System.err.println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(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d.getSomeMessage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());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    if (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pf.isError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()) { </a:t>
            </a:r>
            <a:r>
              <a:rPr lang="en-US" sz="4800" b="1" dirty="0" err="1">
                <a:latin typeface="Noto Mono" panose="020B0604020202020204" charset="0"/>
                <a:cs typeface="Noto Mono" panose="020B0604020202020204" charset="0"/>
              </a:rPr>
              <a:t>System.exit</a:t>
            </a:r>
            <a:r>
              <a:rPr lang="en-US" sz="4800" b="1" dirty="0">
                <a:latin typeface="Noto Mono" panose="020B0604020202020204" charset="0"/>
                <a:cs typeface="Noto Mono" panose="020B0604020202020204" charset="0"/>
              </a:rPr>
              <a:t>(1); }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latin typeface="Noto Mono" panose="020B0604020202020204" charset="0"/>
              <a:cs typeface="N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429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Daffodil Java API – Hello World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A1C0C-34C7-8DEB-20C5-DB678A5B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327150"/>
            <a:ext cx="105156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//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// Use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ProcessorFactory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to create data processors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// As many as you want. They can be run (to parse/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unparse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) 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// different threads.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//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DataProcessor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dp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=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pf.onPath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("/");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ReadableByteChannel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rbc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=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Channels.newChannel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(new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FileInputStream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("helloWorld.dat"));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//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// Setup JDOM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outputter</a:t>
            </a:r>
            <a:endParaRPr lang="en-US" sz="18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//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JDOMInfosetOutputter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outputter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= new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JDOMInfosetOutputter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ParseResult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res =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dp.parse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(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rbc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,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outputter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boolean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err =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res.isError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if (err) { … list diagnostics and exit(2) …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org.jdom2.Document doc =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  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outputter.getResult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(); // JDOM2 XML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Infoset</a:t>
            </a:r>
            <a:endParaRPr lang="en-US" sz="1800" b="1" dirty="0">
              <a:latin typeface="Noto Mono" panose="020B0604020202020204" charset="0"/>
              <a:cs typeface="N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247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Daffodil Java API – Hello World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1027F-8A97-625A-1E18-56A131A0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18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//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// Pretty print the XML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infoset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//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XMLOutputter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xo = new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XMLOutputter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(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Format.getPrettyFormat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());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xo.output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(doc, </a:t>
            </a:r>
            <a:r>
              <a:rPr lang="en-US" sz="1800" b="1" dirty="0" err="1">
                <a:latin typeface="Noto Mono" panose="020B0604020202020204" charset="0"/>
                <a:cs typeface="Noto Mono" panose="020B0604020202020204" charset="0"/>
              </a:rPr>
              <a:t>System.out</a:t>
            </a: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Noto Mono" panose="020B0604020202020204" charset="0"/>
                <a:cs typeface="Noto Mono" panose="020B0604020202020204" charset="0"/>
              </a:rPr>
              <a:t>    // or transform/inspect/etc.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118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Daffodil Java API – Hello World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D5B00-E401-2DE5-3275-27697EF9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79742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   //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   // </a:t>
            </a:r>
            <a:r>
              <a:rPr lang="en-US" sz="3400" b="1" dirty="0" err="1">
                <a:latin typeface="Noto Mono" panose="020B0604020202020204" charset="0"/>
                <a:cs typeface="Noto Mono" panose="020B0604020202020204" charset="0"/>
              </a:rPr>
              <a:t>unparse</a:t>
            </a:r>
            <a:endParaRPr lang="en-US" sz="34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   //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   </a:t>
            </a:r>
            <a:r>
              <a:rPr lang="en-US" sz="3400" b="1" dirty="0" err="1">
                <a:latin typeface="Noto Mono" panose="020B0604020202020204" charset="0"/>
                <a:cs typeface="Noto Mono" panose="020B0604020202020204" charset="0"/>
              </a:rPr>
              <a:t>WritableByteChannel</a:t>
            </a: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</a:t>
            </a:r>
            <a:r>
              <a:rPr lang="en-US" sz="3400" b="1" dirty="0" err="1">
                <a:latin typeface="Noto Mono" panose="020B0604020202020204" charset="0"/>
                <a:cs typeface="Noto Mono" panose="020B0604020202020204" charset="0"/>
              </a:rPr>
              <a:t>wbc</a:t>
            </a: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=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     </a:t>
            </a:r>
            <a:r>
              <a:rPr lang="en-US" sz="3400" b="1" dirty="0" err="1">
                <a:latin typeface="Noto Mono" panose="020B0604020202020204" charset="0"/>
                <a:cs typeface="Noto Mono" panose="020B0604020202020204" charset="0"/>
              </a:rPr>
              <a:t>Channels.newChannel</a:t>
            </a: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(new </a:t>
            </a:r>
            <a:r>
              <a:rPr lang="en-US" sz="3400" b="1" dirty="0" err="1">
                <a:latin typeface="Noto Mono" panose="020B0604020202020204" charset="0"/>
                <a:cs typeface="Noto Mono" panose="020B0604020202020204" charset="0"/>
              </a:rPr>
              <a:t>FileOutputStream</a:t>
            </a: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(…));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   </a:t>
            </a:r>
            <a:r>
              <a:rPr lang="en-US" sz="3400" b="1" dirty="0" err="1">
                <a:latin typeface="Noto Mono" panose="020B0604020202020204" charset="0"/>
                <a:cs typeface="Noto Mono" panose="020B0604020202020204" charset="0"/>
              </a:rPr>
              <a:t>JDOMInfosetInputter</a:t>
            </a: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inputter = new </a:t>
            </a:r>
            <a:r>
              <a:rPr lang="en-US" sz="3400" b="1" dirty="0" err="1">
                <a:latin typeface="Noto Mono" panose="020B0604020202020204" charset="0"/>
                <a:cs typeface="Noto Mono" panose="020B0604020202020204" charset="0"/>
              </a:rPr>
              <a:t>JDOMInfosetInputter</a:t>
            </a: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(doc);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   </a:t>
            </a:r>
            <a:r>
              <a:rPr lang="en-US" sz="3400" b="1" dirty="0" err="1">
                <a:latin typeface="Noto Mono" panose="020B0604020202020204" charset="0"/>
                <a:cs typeface="Noto Mono" panose="020B0604020202020204" charset="0"/>
              </a:rPr>
              <a:t>UnparseResult</a:t>
            </a: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res2 = </a:t>
            </a:r>
            <a:r>
              <a:rPr lang="en-US" sz="3400" b="1" dirty="0" err="1">
                <a:latin typeface="Noto Mono" panose="020B0604020202020204" charset="0"/>
                <a:cs typeface="Noto Mono" panose="020B0604020202020204" charset="0"/>
              </a:rPr>
              <a:t>dp.unparse</a:t>
            </a: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(inputter, </a:t>
            </a:r>
            <a:r>
              <a:rPr lang="en-US" sz="3400" b="1" dirty="0" err="1">
                <a:latin typeface="Noto Mono" panose="020B0604020202020204" charset="0"/>
                <a:cs typeface="Noto Mono" panose="020B0604020202020204" charset="0"/>
              </a:rPr>
              <a:t>wbc</a:t>
            </a: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4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   if (res2.isError()) { … same as before …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400" b="1" dirty="0">
              <a:latin typeface="Noto Mono" panose="020B0604020202020204" charset="0"/>
              <a:cs typeface="Noto Mono" panose="020B060402020202020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   // File contains unparsed data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400" b="1" dirty="0">
                <a:latin typeface="Noto Mono" panose="020B0604020202020204" charset="0"/>
                <a:cs typeface="Noto Mono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41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86724C77-44C5-4490-8C27-9403CAD90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Solving the Data Format Problem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88A3D22-3BAE-4456-B540-93705F0968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Three things are required:</a:t>
            </a:r>
          </a:p>
          <a:p>
            <a:r>
              <a:rPr lang="en-US" altLang="en-US" dirty="0"/>
              <a:t>Open Standard DFDL </a:t>
            </a:r>
          </a:p>
          <a:p>
            <a:pPr lvl="1"/>
            <a:r>
              <a:rPr lang="en-US" altLang="en-US" dirty="0"/>
              <a:t>Long-term sponsors</a:t>
            </a:r>
          </a:p>
          <a:p>
            <a:pPr lvl="2"/>
            <a:r>
              <a:rPr lang="en-US" altLang="en-US" dirty="0"/>
              <a:t>IBM – has commercial DFDL implementations </a:t>
            </a:r>
          </a:p>
          <a:p>
            <a:pPr lvl="2"/>
            <a:r>
              <a:rPr lang="en-US" altLang="en-US" dirty="0"/>
              <a:t>US DoD, Canada DND</a:t>
            </a:r>
          </a:p>
          <a:p>
            <a:pPr lvl="1"/>
            <a:r>
              <a:rPr lang="en-US" altLang="en-US" dirty="0"/>
              <a:t>ISO/IEC and OGF Standard</a:t>
            </a:r>
          </a:p>
          <a:p>
            <a:r>
              <a:rPr lang="en-US" altLang="en-US" dirty="0"/>
              <a:t>DFDL schemas for important data formats</a:t>
            </a:r>
          </a:p>
          <a:p>
            <a:r>
              <a:rPr lang="en-US" altLang="en-US" dirty="0"/>
              <a:t>A High-Quality Open-Source Library Implementation</a:t>
            </a:r>
          </a:p>
          <a:p>
            <a:pPr lvl="1"/>
            <a:r>
              <a:rPr lang="en-US" altLang="en-US" dirty="0"/>
              <a:t>With a supporting community of developers</a:t>
            </a:r>
          </a:p>
          <a:p>
            <a:pPr lvl="1"/>
            <a:r>
              <a:rPr lang="en-US" altLang="en-US" dirty="0"/>
              <a:t>With available commercial support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5DE5A5-59A9-FE93-8EC3-DA0F76E7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1C2E-9C42-278C-EEE8-99C0B0AA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DFDL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0BD09C-321F-4CBA-8E72-CCCE1182E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5CC97-CC31-FDF9-6C21-ABAB890D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BF1-6423-496B-B3DA-CA30B590FF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5175"/>
      </p:ext>
    </p:extLst>
  </p:cSld>
  <p:clrMapOvr>
    <a:masterClrMapping/>
  </p:clrMapOvr>
</p:sld>
</file>

<file path=ppt/theme/theme1.xml><?xml version="1.0" encoding="utf-8"?>
<a:theme xmlns:a="http://schemas.openxmlformats.org/drawingml/2006/main" name="Owl Tresys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70C0"/>
      </a:folHlink>
    </a:clrScheme>
    <a:fontScheme name="Noto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l Tresys" id="{5628A80A-85BC-4261-8BF5-2FD5C09A75A8}" vid="{34F95941-C63D-4D52-BA26-B5C9967116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3770EEE52CD41AF88844CFD8CFC1F" ma:contentTypeVersion="19" ma:contentTypeDescription="Create a new document." ma:contentTypeScope="" ma:versionID="087aef2dacdf576614e125d015e2f287">
  <xsd:schema xmlns:xsd="http://www.w3.org/2001/XMLSchema" xmlns:xs="http://www.w3.org/2001/XMLSchema" xmlns:p="http://schemas.microsoft.com/office/2006/metadata/properties" xmlns:ns2="213a615a-fc15-48a4-b44f-57f78f25f7bf" xmlns:ns3="7ec4416c-5e17-4e82-a7de-d59c1ce11d89" targetNamespace="http://schemas.microsoft.com/office/2006/metadata/properties" ma:root="true" ma:fieldsID="aeb5c1f92c1e7d75cf293137a4dd3c28" ns2:_="" ns3:_="">
    <xsd:import namespace="213a615a-fc15-48a4-b44f-57f78f25f7bf"/>
    <xsd:import namespace="7ec4416c-5e17-4e82-a7de-d59c1ce11d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a615a-fc15-48a4-b44f-57f78f25f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4416c-5e17-4e82-a7de-d59c1ce11d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E6E0BF-F4A0-41B6-8685-63FD81E4D1BE}">
  <ds:schemaRefs>
    <ds:schemaRef ds:uri="7ec4416c-5e17-4e82-a7de-d59c1ce11d8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213a615a-fc15-48a4-b44f-57f78f25f7bf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6448888-D94F-46D3-B5EF-CF8AC221F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a615a-fc15-48a4-b44f-57f78f25f7bf"/>
    <ds:schemaRef ds:uri="7ec4416c-5e17-4e82-a7de-d59c1ce11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870CC1-235C-4BD8-A628-EDFC5A270D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10547</TotalTime>
  <Words>5645</Words>
  <Application>Microsoft Office PowerPoint</Application>
  <PresentationFormat>Widescreen</PresentationFormat>
  <Paragraphs>1208</Paragraphs>
  <Slides>74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Noto Mono</vt:lpstr>
      <vt:lpstr>Times</vt:lpstr>
      <vt:lpstr>Franklin Gothic Medium</vt:lpstr>
      <vt:lpstr>Times New Roman</vt:lpstr>
      <vt:lpstr>Noto Sans</vt:lpstr>
      <vt:lpstr>Wingdings</vt:lpstr>
      <vt:lpstr>Calibri</vt:lpstr>
      <vt:lpstr>Arial</vt:lpstr>
      <vt:lpstr>Noto Serif</vt:lpstr>
      <vt:lpstr>Owl Tresys</vt:lpstr>
      <vt:lpstr>Data Format Description Language (DFDL)     &amp; the  Apache DaffodilTM Project</vt:lpstr>
      <vt:lpstr>Agenda</vt:lpstr>
      <vt:lpstr>Motivation</vt:lpstr>
      <vt:lpstr>Why ISO/OGF DFDL?</vt:lpstr>
      <vt:lpstr>Why DFDL is Needed</vt:lpstr>
      <vt:lpstr>Why is DFDL Needed?</vt:lpstr>
      <vt:lpstr>Why is DFDL Needed? - ASN.1 ECN </vt:lpstr>
      <vt:lpstr>Solving the Data Format Problem</vt:lpstr>
      <vt:lpstr>INTRODUCTION TO DFDL</vt:lpstr>
      <vt:lpstr>DFDL is ISO/IEC 23415:2024</vt:lpstr>
      <vt:lpstr>Data Format Description Language</vt:lpstr>
      <vt:lpstr>Data Format Description Language</vt:lpstr>
      <vt:lpstr>Example – Delimited Text Data</vt:lpstr>
      <vt:lpstr>Example – Delimited Text Data</vt:lpstr>
      <vt:lpstr>DFDL Schema - Logical</vt:lpstr>
      <vt:lpstr>DFDL schema - Physical</vt:lpstr>
      <vt:lpstr>DFDL schema is also an XML Schema</vt:lpstr>
      <vt:lpstr>DFDL Data and Infoset Lifecycle</vt:lpstr>
      <vt:lpstr>DFDL Use Cases</vt:lpstr>
      <vt:lpstr>Q: What Kinds of Data is DFDL Good For? A: Not everything</vt:lpstr>
      <vt:lpstr>Q: What Kinds of Data is DFDL Good For? A: Not everything</vt:lpstr>
      <vt:lpstr>Current DFDL v1.0 Language Limitations</vt:lpstr>
      <vt:lpstr>Things DFDL (v1.0) Doesn't Do</vt:lpstr>
      <vt:lpstr>Examples</vt:lpstr>
      <vt:lpstr>Example: CSV</vt:lpstr>
      <vt:lpstr>Example - CSV</vt:lpstr>
      <vt:lpstr>Example - CSV</vt:lpstr>
      <vt:lpstr>Example - CSV</vt:lpstr>
      <vt:lpstr>Example - CSV</vt:lpstr>
      <vt:lpstr>Example - CSV</vt:lpstr>
      <vt:lpstr>Example - CSV</vt:lpstr>
      <vt:lpstr>Example: PCAP</vt:lpstr>
      <vt:lpstr>Example - PCAP</vt:lpstr>
      <vt:lpstr>Example - PCAP</vt:lpstr>
      <vt:lpstr>Example - PCAP</vt:lpstr>
      <vt:lpstr>Example - PCAP</vt:lpstr>
      <vt:lpstr>Example - PCAP</vt:lpstr>
      <vt:lpstr>Example - PCAP</vt:lpstr>
      <vt:lpstr>Example - PCAP</vt:lpstr>
      <vt:lpstr>Example - PCAP</vt:lpstr>
      <vt:lpstr>Example - PCAP</vt:lpstr>
      <vt:lpstr>Example - PCAP</vt:lpstr>
      <vt:lpstr>Example - PCAP</vt:lpstr>
      <vt:lpstr>Example: MIL-STD-2045</vt:lpstr>
      <vt:lpstr>Example - MIL-STD-2045</vt:lpstr>
      <vt:lpstr>Example - MIL-STD-2045</vt:lpstr>
      <vt:lpstr>Example - MIL-STD-2045</vt:lpstr>
      <vt:lpstr>Example - MIL-STD-2045</vt:lpstr>
      <vt:lpstr>More DFDL Properties</vt:lpstr>
      <vt:lpstr>DFDL Schemas </vt:lpstr>
      <vt:lpstr>DFDL Schemas - Free/Open-Source</vt:lpstr>
      <vt:lpstr>Support/Help</vt:lpstr>
      <vt:lpstr>Learning Resources</vt:lpstr>
      <vt:lpstr>Apache Daffodil™ </vt:lpstr>
      <vt:lpstr>Avoid Version Confusion</vt:lpstr>
      <vt:lpstr>Daffodil</vt:lpstr>
      <vt:lpstr>Daffodil - Recent Major Features</vt:lpstr>
      <vt:lpstr>Daffodil VSCode Extension</vt:lpstr>
      <vt:lpstr>Daffodil </vt:lpstr>
      <vt:lpstr>Daffodil Internal Components</vt:lpstr>
      <vt:lpstr>Daffodil Integrations</vt:lpstr>
      <vt:lpstr>EXI (binary XML) - Data Size </vt:lpstr>
      <vt:lpstr>Daffodil Code Base</vt:lpstr>
      <vt:lpstr>Daffodil Performance</vt:lpstr>
      <vt:lpstr>Daffodil Roadmap</vt:lpstr>
      <vt:lpstr>Daffodil Community</vt:lpstr>
      <vt:lpstr>Other DFDL Implementations</vt:lpstr>
      <vt:lpstr>Interoperability – Apache Daffodil &amp; IBM</vt:lpstr>
      <vt:lpstr>Example: Java API</vt:lpstr>
      <vt:lpstr>Daffodil Java API – Hello World</vt:lpstr>
      <vt:lpstr>Daffodil Java API – Hello World</vt:lpstr>
      <vt:lpstr>Daffodil Java API – Hello World</vt:lpstr>
      <vt:lpstr>Daffodil Java API – Hello World</vt:lpstr>
      <vt:lpstr>Daffodil Java API – Hello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Balzano</dc:creator>
  <cp:lastModifiedBy>Beckerle, Mike</cp:lastModifiedBy>
  <cp:revision>148</cp:revision>
  <dcterms:created xsi:type="dcterms:W3CDTF">2019-10-10T15:49:00Z</dcterms:created>
  <dcterms:modified xsi:type="dcterms:W3CDTF">2025-11-12T16:50:17Z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0x010100AA43770EEE52CD41AF88844CFD8CFC1F</vt:lpwstr>
  </property>
  <property fmtid="{D5CDD505-2E9C-101B-9397-08002B2CF9AE}" pid="3" name="_ColorHex">
    <vt:lpwstr/>
  </property>
  <property fmtid="{D5CDD505-2E9C-101B-9397-08002B2CF9AE}" pid="4" name="_Emoji">
    <vt:lpwstr/>
  </property>
  <property fmtid="{D5CDD505-2E9C-101B-9397-08002B2CF9AE}" pid="5" name="ComplianceAssetId">
    <vt:lpwstr/>
  </property>
  <property fmtid="{D5CDD505-2E9C-101B-9397-08002B2CF9AE}" pid="6" name="_ColorTag">
    <vt:lpwstr/>
  </property>
  <property fmtid="{D5CDD505-2E9C-101B-9397-08002B2CF9AE}" pid="7" name="_activity">
    <vt:lpwstr>{"FileActivityType":"9","FileActivityTimeStamp":"2023-03-15T22:05:42.377Z","FileActivityUsersOnPage":[{"DisplayName":"Beckerle, Mike","Id":"mbeckerle@owlcyberdefense.com"}],"FileActivityNavigationId":null}</vt:lpwstr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GUID">
    <vt:lpwstr>9168c58c-4a65-49c7-bfad-dc0317203383</vt:lpwstr>
  </property>
  <property fmtid="{D5CDD505-2E9C-101B-9397-08002B2CF9AE}" pid="13" name="xd_Signature">
    <vt:bool>false</vt:bool>
  </property>
</Properties>
</file>